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  <p:sldId id="265" r:id="rId11"/>
    <p:sldId id="266" r:id="rId12"/>
    <p:sldId id="267" r:id="rId13"/>
    <p:sldId id="268" r:id="rId14"/>
    <p:sldId id="271" r:id="rId15"/>
    <p:sldId id="269" r:id="rId16"/>
    <p:sldId id="270" r:id="rId17"/>
    <p:sldId id="275" r:id="rId18"/>
    <p:sldId id="273" r:id="rId19"/>
    <p:sldId id="272" r:id="rId20"/>
    <p:sldId id="276" r:id="rId21"/>
    <p:sldId id="277" r:id="rId22"/>
    <p:sldId id="279" r:id="rId23"/>
    <p:sldId id="280" r:id="rId24"/>
    <p:sldId id="281" r:id="rId25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230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28/3/2014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28/3/2014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28/3/2014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28/3/2014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28/3/2014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28/3/2014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28/3/2014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28/3/2014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28/3/2014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28/3/2014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28/3/2014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42CEA3-3058-4D43-AE35-B3DA76CB4003}" type="datetimeFigureOut">
              <a:rPr lang="el-GR" smtClean="0"/>
              <a:pPr/>
              <a:t>28/3/2014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http://www.google.gr/url?sa=i&amp;rct=j&amp;q=&amp;esrc=s&amp;frm=1&amp;source=images&amp;cd=&amp;cad=rja&amp;uact=8&amp;docid=9_l4yb8YqeSYzM&amp;tbnid=fWBriewZKvrRCM:&amp;ved=0CAUQjRw&amp;url=http://www.in2life.gr/everyday/career/article/274535/bgs-hmerida-gia-th-gynaikeia-epiheirhmatikothta.html&amp;ei=Zmc1U4u_DsO40QXZkoGgAQ&amp;bvm=bv.63808443,d.d2k&amp;psig=AFQjCNFSEFeQ2SZtJkWFO-fhdf-KC3XF3w&amp;ust=1396094723611055" TargetMode="Externa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2.png"/><Relationship Id="rId7" Type="http://schemas.openxmlformats.org/officeDocument/2006/relationships/hyperlink" Target="http://www.google.gr/url?sa=i&amp;rct=j&amp;q=&amp;esrc=s&amp;frm=1&amp;source=images&amp;cd=&amp;cad=rja&amp;uact=8&amp;docid=cSyR90WLLziLaM&amp;tbnid=TtZMQYnZ0tZYmM:&amp;ved=&amp;url=http://tax-analysis.blogspot.com/2012/03/9-112012.html&amp;ei=z4M1U9PFJLCa0QXowYCwBA&amp;bvm=bv.63808443,d.d2k&amp;psig=AFQjCNFvTcPJ28eRK55K8rZ1Afk2vLgZaA&amp;ust=1396102480239724" TargetMode="External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gif"/><Relationship Id="rId7" Type="http://schemas.openxmlformats.org/officeDocument/2006/relationships/image" Target="../media/image9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10" Type="http://schemas.openxmlformats.org/officeDocument/2006/relationships/image" Target="../media/image12.jpeg"/><Relationship Id="rId4" Type="http://schemas.openxmlformats.org/officeDocument/2006/relationships/image" Target="../media/image6.png"/><Relationship Id="rId9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1026" name="Picture 2" descr="\\Zkserver\data\ΓΡΑΜΜΑΤΕΙΑ\2013. ΕΣΥΝΕ\MONEY SHOW ESYNE\εισαγωγη ZKP\ΛΙΑΚΑΔΑ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1027" name="Picture 3" descr="\\Zkserver\data\ΓΡΑΜΜΑΤΕΙΑ\2013. ΕΣΥΝΕ\MONEY SHOW ESYNE\εισαγωγη ZKP\logo_back_bol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3567120"/>
            <a:ext cx="6624736" cy="23890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\\Zkserver\data\ΓΡΑΜΜΑΤΕΙΑ\2013. ΕΣΥΝΕ\MONEY SHOW ESYNE\business plan\sal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\\Zkserver\data\ΓΡΑΜΜΑΤΕΙΑ\2013. ΕΣΥΝΕ\MONEY SHOW ESYNE\business plan\business mone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32656"/>
            <a:ext cx="9166575" cy="61774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\\Zkserver\data\ΓΡΑΜΜΑΤΕΙΑ\2013. ΕΣΥΝΕ\MONEY SHOW ESYNE\business plan\untitled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863588" y="863250"/>
            <a:ext cx="7416824" cy="49625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\\Zkserver\data\ΓΡΑΜΜΑΤΕΙΑ\2013. ΕΣΥΝΕ\MONEY SHOW ESYNE\ΣΟΥΛΑ\ΣΟΥΛΑ ΕΛΑ ΞΑΝΑ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476672"/>
            <a:ext cx="4320480" cy="6158982"/>
          </a:xfrm>
          <a:prstGeom prst="rect">
            <a:avLst/>
          </a:prstGeom>
          <a:noFill/>
        </p:spPr>
      </p:pic>
      <p:pic>
        <p:nvPicPr>
          <p:cNvPr id="3" name="Picture 2" descr="\\Zkserver\data\ΓΡΑΜΜΑΤΕΙΑ\2013. ΕΣΥΝΕ\MONEY SHOW ESYNE\ΣΟΥΛΑ\ΣΟΥΛΑ ΕΛΑ ΞΑΝΑ 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908720"/>
            <a:ext cx="5508767" cy="37444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www.in2life.gr/dm_pictures/bgs-gynaikon-680_262725_963596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5448" y="1575724"/>
            <a:ext cx="7413104" cy="37065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 descr="\\Zkserver\data\ΓΡΑΜΜΑΤΕΙΑ\2013. ΕΣΥΝΕ\MONEY SHOW ESYNE\γυναικεια επιχ\γυναικα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2058938"/>
            <a:ext cx="5948953" cy="27401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3" descr="\\Zkserver\data\ΓΡΑΜΜΑΤΕΙΑ\2013. ΕΣΥΝΕ\MONEY SHOW ESYNE\γυναικεια επιχ\imagesCA70K2E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609351"/>
            <a:ext cx="6192688" cy="56392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\\Zkserver\data\ΓΡΑΜΜΑΤΕΙΑ\2013. ΕΣΥΝΕ\MONEY SHOW ESYNE\openning\ΕΓΚΑΙΝΙΑ ΚΑΤΑΣΤΗΜΑΤΟΣ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620688"/>
            <a:ext cx="6082104" cy="3096344"/>
          </a:xfrm>
          <a:prstGeom prst="rect">
            <a:avLst/>
          </a:prstGeom>
          <a:noFill/>
        </p:spPr>
      </p:pic>
      <p:pic>
        <p:nvPicPr>
          <p:cNvPr id="3" name="Picture 3" descr="\\Zkserver\data\ΓΡΑΜΜΑΤΕΙΑ\2013. ΕΣΥΝΕ\MONEY SHOW ESYNE\openning\ΚΟΣΜΟΣ ΕΓΚΑΙΝΙΑ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3933056"/>
            <a:ext cx="4812923" cy="23042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3" name="Picture 3" descr="\\Zkserver\data\ΓΡΑΜΜΑΤΕΙΑ\2013. ΕΣΥΝΕ\MONEY SHOW ESYNE\openning\ΜΠΟΥΤΙΓΚ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052736"/>
            <a:ext cx="4605174" cy="2088232"/>
          </a:xfrm>
          <a:prstGeom prst="rect">
            <a:avLst/>
          </a:prstGeom>
          <a:noFill/>
        </p:spPr>
      </p:pic>
      <p:pic>
        <p:nvPicPr>
          <p:cNvPr id="30724" name="Picture 4" descr="\\Zkserver\data\ΓΡΑΜΜΑΤΕΙΑ\2013. ΕΣΥΝΕ\MONEY SHOW ESYNE\openning\SHOPIN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3620011"/>
            <a:ext cx="4098354" cy="25452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9" name="Picture 3" descr="\\Zkserver\data\ΓΡΑΜΜΑΤΕΙΑ\2013. ΕΣΥΝΕ\MONEY SHOW ESYNE\logo 2\imagesCA612TDJ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692696"/>
            <a:ext cx="3467100" cy="1285875"/>
          </a:xfrm>
          <a:prstGeom prst="rect">
            <a:avLst/>
          </a:prstGeom>
          <a:noFill/>
        </p:spPr>
      </p:pic>
      <p:pic>
        <p:nvPicPr>
          <p:cNvPr id="29700" name="Picture 4" descr="\\Zkserver\data\ΓΡΑΜΜΑΤΕΙΑ\2013. ΕΣΥΝΕ\MONEY SHOW ESYNE\logo 2\untitle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2708920"/>
            <a:ext cx="2857500" cy="1600200"/>
          </a:xfrm>
          <a:prstGeom prst="rect">
            <a:avLst/>
          </a:prstGeom>
          <a:noFill/>
        </p:spPr>
      </p:pic>
      <p:pic>
        <p:nvPicPr>
          <p:cNvPr id="29701" name="Picture 5" descr="\\Zkserver\data\ΓΡΑΜΜΑΤΕΙΑ\2013. ΕΣΥΝΕ\MONEY SHOW ESYNE\logo 2\imagesCAD0S1S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2160" y="4581128"/>
            <a:ext cx="2466975" cy="1847850"/>
          </a:xfrm>
          <a:prstGeom prst="rect">
            <a:avLst/>
          </a:prstGeom>
          <a:noFill/>
        </p:spPr>
      </p:pic>
      <p:pic>
        <p:nvPicPr>
          <p:cNvPr id="29705" name="Picture 9" descr="https://encrypted-tbn3.gstatic.com/images?q=tbn:ANd9GcT-yxCWEZ8lXfZzwxpiw0SKExkNDiMNU9p2G2_6oq_IgAOHJRR7RQ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88224" y="548680"/>
            <a:ext cx="2160240" cy="1205715"/>
          </a:xfrm>
          <a:prstGeom prst="rect">
            <a:avLst/>
          </a:prstGeom>
          <a:noFill/>
        </p:spPr>
      </p:pic>
      <p:pic>
        <p:nvPicPr>
          <p:cNvPr id="29707" name="Picture 11" descr="https://encrypted-tbn1.gstatic.com/images?q=tbn:ANd9GcRu0BgzSeA5yi6vCyXumy-NB6KZIj7lXWgkYtX19gZimbk28ZRQSw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236296" y="2708920"/>
            <a:ext cx="1440160" cy="2034512"/>
          </a:xfrm>
          <a:prstGeom prst="rect">
            <a:avLst/>
          </a:prstGeom>
          <a:noFill/>
        </p:spPr>
      </p:pic>
      <p:pic>
        <p:nvPicPr>
          <p:cNvPr id="29709" name="Picture 13" descr="https://encrypted-tbn1.gstatic.com/images?q=tbn:ANd9GcRu0BgzSeA5yi6vCyXumy-NB6KZIj7lXWgkYtX19gZimbk28ZRQSw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5576" y="2636912"/>
            <a:ext cx="1368152" cy="1932786"/>
          </a:xfrm>
          <a:prstGeom prst="rect">
            <a:avLst/>
          </a:prstGeom>
          <a:noFill/>
        </p:spPr>
      </p:pic>
      <p:sp>
        <p:nvSpPr>
          <p:cNvPr id="29711" name="AutoShape 15" descr="data:image/jpeg;base64,/9j/4AAQSkZJRgABAQAAAQABAAD/2wCEAAkGBhQSERQUExQWFRUUGBUXFRgXFxcVFxUXFBYZFRUXFxQXHCYeFxokGRcVHy8gIycpLCwtFx4xNTAqNSYrLCoBCQoKDgwOFg8PFykcFRwpKSkpKSkpKikpKSkpLCkpKSkpKSkpKSkpKSkpKSkpKSkpKSwpKSwsLCkpKSwsKSkpKf/AABEIAQsAvQMBIgACEQEDEQH/xAAbAAABBQEBAAAAAAAAAAAAAAAFAAECAwQGB//EAE8QAAEDAQMFDAgDBQYFAwUAAAECAxEABBIhBRMxQVEGFCIjUlNhYpKT0dIyM0JDVHGR0xYkgRVEY6SxNHKUoaLwB3OCo+ODs8ElNWSytP/EABkBAQEBAQEBAAAAAAAAAAAAAAABAwIEBf/EACcRAQACAQQCAQQCAwAAAAAAAAABEQIDEhNRITFhBDKhsRRSIkFx/9oADAMBAAIRAxEAPwDosqWtTTabpugIdWo3b5utIvkAEgTQiwbpg4pCEuXVOglILKCDAWrSl44w2vRogTBIBOW+wFwJHBgBaVBSSoKS4kJUCApJGA27awWfc9cUlSc2CgKCSUOrKbwIMX3zqJHQCdtHzo215FbKq82hRGKkIUfmpIJjoqwJqFnauoSkY3EpTOs3QEz0aKmpRGqoykiimuUrxpFVESKahdpyumCqCxKKZSai44QkkYkAka8QMMJE/KRXOpyrbrqSbOgkhPBuqSQSkFSTLhgAlQvdQYcIRXUY2N2/KzdnRfdMJvJT+qjH+QknYATQw7uLMdBXOEApCZm5AlSgBIXIkgEIUQcBOFzKltM3rIlQAJAIJkhQAxvEJN2TjiNGNX2XKVqJcC7KmEoWUGAL60wEC4pRugydZgA44YmkYxEef22WDdYy84ltF+VEhJKRBgLVMpJjBCsDB6NMGga5lOVraBKbEgGU4SBOAvG+FRM3gNogzjhcMo24iTZ0J6OEs4lImAsaAVG71dOMhZOHX7dEKe7QjIlrtLl7PsBmAm5jN6Sq8CJwiE/Wil6KrOYpKNtKKjnKRNEOBTgVAU5NAjTUxNMalh6QqM08VAoEVEpqYmBUFLI2VRDM04Y1z/nTh+oKeJ0VyiS16qklNM23rNM66dVAivGsGUbC8tQLVoLQgApuIWCb0lUnGYgR0dNbUJNTdRKSDoIIPSCII+houM0DO2C0wgb7ukA3iGkcJV8qBg6BdITHVB21kayTbRAFsBE6S2JiCdYON4jXoT9ErcLZ1AjhgEQYUJPSZTp6dYwMjCrxuNZA9N/vT0HZykoPzQNUg1pujv8AC5rJr8Kv2sqJACSGkJukKBJwmZSCI6xOyFZcnP3FBdpJUSkpUEpF0JVJmAL15MAg6MdNQs25FlCmym+M2UkQoAKuhAF8BICvQT9DtNJvce0hK0pU4M4UFRBQDwF30xCMOEaFx3+DryVaeARaykhASvi0qvKBXC4MQTKZgCbtVu5Ptgm7bROJALKOmASNWjQNZ6Kub3JNALCStN8AHEHBKkrwkYyUjTIEmBiZZ3cYypCEKU7CAsJhd3Bags6BplKMeqOmqu6O/wAHsditKVpKrZfTeBUnNJF4A4gGeDIAEjacKoVkG1Kn/wCoLEzgEkjGYiVzAw16zjISRcdxdmx4JxnWBEqSoxAw9GPkSNdaslZDbsxUWyvhxIUqUgJKiLqYhPpK+tU3/P4E2mAEgFUkAAqwF4gYmBonTTqR00g5T36MkJpr1TNQAmohr9Nfp4pEVA4VTg0wFKgeMBTGsuVnnUNgsoC1SJCjHBCSTGI4RIAHzofZ8qWpXpWQI4JKZdBlQCSEmE8HScTsirLvbMixaqSUUNZyk+S1es5AVfzsKBzcG6iJIvAxMgaD9Y2e3WgpQVMpSbxCxPsXSQUwo43hdxPtBWGIETaJLNMlFGLBllpKEhTKiQMTdax+q5rV+3mOZV2WvPSmsaMT53AIMVBS6PndExzKuy156Scvs8yrsteerS8Mf2gDFIijxy+yPcq7LXnobugyo27Z3EIaUFEYcFGMEEgXFE4jCIocMf2ZkNnp+lRcXW5VoydzH8q75KC2JkCSApKSpd1JBF1OdcKIQfR4JH0GyjnPTjGPdtKV1YHKa7TUZJzTH51IJpi1VAR922hRuIYiTEqXN2cCTETqI2jYak3arZBltmeDACzGnhSZ0AdA8Vask2kklNqKQSSBmUEJTMgY4kjROuBTIyTaYM2qSYg5lMAhQJ4M6CJTpw00d+PhPP2yQM2xE8pWj+v+RrTkq0Nhz8+tCJbFwBbiE3r6r2KVcIwE/pFY28lWkfvWz3SRtnXhgRj0USyPxLpU+ldovNhIOba4JCySLpKYEEbdfQKjTTmN3mhDfWSueR373mps/krnkd89560HLtn+EX3THnp/27Z/hF90x56r1Xh8B+UH7Bc4h1JdvN3Ql11RPGJvYFRB4N79JqKjWjKeVGXG7jdmUlRU3Ci20mLriVEyFEjAHRVBxqPNrTFxTTmhAoc/bLmKs2lN9aElbpQVFsArhIaVGnbRFMQP0qoWVOOKheJJAcWkSQJMBUY66sucdt/5QGftduSL9nwAP9oVGOq9mImdWmpLyikXZXZ+EJH5k4iSmRxO0EfpRPMjlubfWu6cet0n6molrRxjvfO9Me3Rpel0wDKAibzGkD16tKpIwzE6Eq+lQOVReKbzMgJPrlxCgggg5iD6xGjlfOiCWOu4P/Vd83SacMR7xzV753Vo9qol6XTGw8VhRbzLlxJUoJtEkAGMeJwx21WjKySQBmioyAM8sEkThiwNh06xFareyM2s3nTwVaHXSYwkDhdH9KGJsKb6wUcWkrjNi2B0AYJBF6AU4JP939Aa4aenl6hcrLKTABaKiYCc8sEnWACwNh+lTbyiDgnNrOwOrk4E62MMAdOyswsCby5RxabwGb35nBdVAkEwIBunZGqYE2rKElyUm4EuAZrfoc4OAkTAiQkjqnbAO+DDpcrKKb9yWgq/m4zrnplVwCcxGn9KKWVkLQlcEXgkxMxeExNDEWdO+oElsLPBAtmfHtxgqL4IBnpnC7JI5KWMw1/y29On0Rtx+tWGWrp44x4hdvcdNLMCnChOqnBHRVeeoRSyI11RaLU22QlRVJEwELVhMTwEmMdta0x0VnRk8vPqSkpHEgEyoES4rQU4g9NHWONzTJaMpNhJIvkxIGaeEnZObwoMzujdJTLBAJSFHjFYGLxACdIBJg6cK6pvcgpslSVzgcFOvLH6JUYrCf8Ah9nbrhU2klCdCQdKRJlSSZOGvVUaxo/AGd0T0TvczjrWdZiRmxGjbrHSKdvL7pEZiDwdTpwJUCSAjVAwx0nExRhP/DGMc4if7iMNulHzrQ1uKUDm0uBIShPoKW1JUtUkhAAJwii8XwBDLjgklnQFHQ7pGgGUYDpx/TRV2T8sFZVnGlITAKSA6u9OqA3hhBmjj+4xYSTnVYBXvnjqOka6ZncUopTxhxE+teEXgNGOjDAasaJwz0xJtzWGKxJAEtupEkwBJQAJJAxNaSn502UNyqm275ckJU0Yzjqh61GpRg/rUiKMc8Nqy/gNOqoA46D/ALFMpguO2du8pCVqXeKCAo3WlKAkg6wPpQQ5SAJF9Ugx/wDcLPAgbbmmMYj+hhLTHSnKLHp+dQnRpp8m5KDzba86+m86pBCXkLEJC/aCOqDGrRRRzckgCTaLQAP4iQP/ANKOv489hYOOvXTg9BoizuYbVN20vqjTDqDH0R/uKR3LjOBOftEFKieGjSFJA9jpNE/jz2GPovC7iJBEiJHSJwoJaWk2dDloKymAbyg21euk6BewjYNWquvf3MtoEqtL6RtLqB06SiqRkBiP7W7H/Oa/X2KO40s8fUuAO6CztrUq+4hwyknMtlWnEaSAnAAascNCouyPlRh1asy4oOKbUTxTd4oF2QCZTrwGoXtEGu7XudYETanROiXWxI6JR006Nz7OgWt3VgHW9ej2KNNmfbjcl5XadtCVNqXnlXlBRs7UgqBWqTiEzwjBiSZ1gl2d21mQlKONhKUgFSIJACRMSNqcInHAQCR3P4STz9o7aPt9ArNYtyqVtoUX7RJSCeGjTH/Lo5nTnL3LkW93tmn3owJEogEA3SQSYOM6NkaSAd34ss4KLylovzdvIUPaKMcMOEk10H7BZn+1u6SPXNasSPQ21oTuXScQ++QdYWjEaRobx0/51bc8LnTutsqJCngCCoEQvSk4j0emotZcszzoS26vOHg8BTrZI9KCUkA69O2izORUcK/aXQUqWBedbSbqVROLejAfToq79jMnHfbh2cc1r/6Kluo0pj0xuNbXH+/e2/36cJIAAW8ABA453CP+urFZKbzhBtL5TcQpJStKplSwcUtnkirP2K18Rafr/wCKnhOPPtmF7nHu+d89QCDM33piJzzuo4e30moW7J6kqAacdUiJUpbtyDOPBzBJgQdVZ2bC8Tipd2DCk2hRkxIhO9tE9PhTwnHn22rSrQXHsZ98756SArRnHsMBxznmrPYcnqKhnXHEp4UlLt4g4Xfc4yZ+k4aKJDJDPxNp+v8A4qeDiz7ZHEEiFLdUMDCnHCCQZEgqg4gVFVWZTsSG276H3yoKbgKi6QpxKSDxYwgnXUFijHUxmJi5MpRD1nu3pJdAugFQlhYBAJAMaaSdzi8LynjGiLNZQBiDMGderQSTMmIsYcSm0WUkgC85pIAHEL1mugtTwUttSH0JCFErTeSQ4kpIg8LCDBB2ikvVo/aFWRpTGbTdeUM7IltpMcWuQLhEycZONFbRaQ4koXZ3VJVgpKkIII2EXsaVutjd5nho9Zyk82501r383ziO0nxqNg/J6G2AQzZVthRkhDaEyQIEwrZUl5QOeSc076C/ZTykdat4trfLR2k+NZFWxvPp4aPVr9pPLR00RXbFodADlmcWEm8AUJMEAifT2Ej9awJyFZYjeJ1H1aZkaDN6cPDZR7fbfLT2h40hbG+WjtDxoAq8k2czNjVs9AdHX6oP6VEZDsuH5GLvo8WnDGcOF0D6Ud34jlo7Q8aW/G+WntJ8aCrf55p3sp81ZcmW85pvinfRT7Kdn96t2+2+WjtDxrNku2ozLfDT6KfaGz50A5eRLMokmxSTplpGOvHhY/8AxRBh8ISEIZcSlIhICEgAbAL2ArXv1HLR2h40xtjfLR2h40AVphp28XLMpZDjkFSEmOEcBwuk/U068i2UzNiBnTxSPpp0dFbsm2xEOcNPrHPaHK+dbN9t8tPaHjQCrE4GnFJbZcSkIbhISmBw3TytpoTbchG9LTb8G+VX3XvSKgQAhLl0pxXIPRpxroG7WjPr4afVte0OW701s32jlp7Q8aATZWUsNrCGnxeBJvcLUY0rw/T+uNUPZPafS2p2zurIQlOsCBjoCwNJNGLRaUXFcJOg+0Nh6aax2pGbRwk+in2hsFBzDeQYMhhIgmOA5McMCTnMTCk/Q7cJ2Xc6iYcYlIvXQhtSDJOknOmSUhIM60yK6rfSOWntClvpHKT2hRbc5lRpDVkWhtpxCSts4jCS63JJKidVYXKO7p30mzLhSdLesc6igS4qw8mv7hJ1hBACkhQ2FIUPoRVQyc1zTfdo2f3am7argSLq1FRhKUJUtRgXjgkbBpphaTzFp7hzwqsojKfRfs5rmm+7R5arVk1rDim+7R5atTbTJGZtE4E8Q5oMxq6D9KffJ5i09w54UXZk51/LliQpQU2BdUpJOYSRIUpBAIHKQr9MdEkTyfl+wvOJbQlN5arqQWAJMTycNWnWRtroN8nmLRpPuHPLTIt0zDFoOr1DukGD7O0RR1tnqXO/iOwyOLmZ0WdJ0EAkQMRJSJExImKsTl6xgLloC4CVTZwboSUg6EnGVJw0mRqINHTazP8AZ7R3DnlpkvkiCxaR/wCg55aibZ6lzzu6ew3ZCEqF4p4LAViCBGCcZlMRpvDbVZ3TWEg8AcEcI5hPBwURIifYVq04GDhWq2bnlrdUsO5QQkkHNoZdCYCUpugxIHBJwj0jUFbn1pQZfyiITpLS5SqSb83ccVHgmRo2CjrZ/wBV/t+wgnixwTB/LpjHQZiADBgnCqk7r8mnQE4R+76NOngzqI6DW6z5BcSpJLtvUUkE3mXIUAZuqAEEasQdJmdUU7n3sZtOUCT/APjrjbgCn6/LVVWNNSjdDYbpXcBSFXVHe44KiCrHgxEJViMMKb8VZOn0Rt/s+rRydpAjTiMNdX2LITqHAd8W9QQUktqYWUmCCQZEwqDOOsxFSRkB0IuZ+3zevXgw5e9Xm7sqCoGlWHtEHGBVs41Ssv2AESgaAoRZwZSpOcBAuyeCZI0j9DVjuXrClakFtN5KigjMJJvJVdI0aZwjXqmkjICwoXrRlEySoJzTgETjEJmOENf1mjGTkFpsIKLS4QSby2HZMmccDo0aToobK7BF7obCUhQQIvXI3uAb2CoulImQR9egxX+KsnclAwJxs4HRydM6tPQBjXTPW2Ill8Ygeod0kgD2f0/Wn3x/Af7h3y1HO34lzCd01gJwQDOgiziDOw3cT/WcJohkp6zWhBW20ggKKTLKQQRBiI6RRQ2yMC093Lk/S7UE2rDBp7uXMMZx4NEnGf8AUShvBrmW+6R5acWBrmm+6R5akLd/De0SeJXo2+joqYfVzL/cOeWjnZmqTYWxiGmwRoIbSCOmYqRp12qBwm3kiQJU04kSowJUUwMSB+tM4ajjLGY9ovPwtongwH8QoIIOYXEKVgkzEE4Cg/7SfBguuRh++2bCZ9LgyTAVgNYwnUY3sHXmEGIUXQQUhYIzSsCk4GiKbChFoDAbSJbv3xZkXJSqAgkCL2BI+XSJS9uj9rVuYtF9AUTeOaaCjfS4ZCndK04E7YrZlW2ut3c1Zy9MzDiG7uiPT06To2dNU2WwKQ6sIWEi62YDSQMVOahWze7vO/8AbHjUbLmFEpBUm6ogEpkG6SMRIwMHDCqMmeivD3r3/uqqW93ed/7Y8ayZOs7l1XGRxj3uxzqumiIWrdCEOKQWLQQnC8hpS0k9F3HThooEm12q8AH3tBM7zSQqAVcEzhhETrEaxXVb2d50d2PGlvZ3nR3Y8aDn8lZcdQDnhaHgdB3pmrsTMicdVE7Tbg7ZXFBC0xwYWkoVII9k6q2CyOTOd/7Y/pNZcr2dzMr40aB7sbR00GnKj7qUgstJcUVQQVhsAY4yQayZOt1qWuHbMltEHhB5K8YkC6BOmRP6662mzu86O7HjS3u7zo7seNBhtT7yXHMy2lw8XIUu5AunQYP+xVRt9umN6tHpz8DowuTPR8sTq0Wezu513jeb92Nh6a172d50d2PGg5+2ZRtPBK2m2VkOgAlbySni5xaTKT0xGn5kOMmFF0pzV7AEHf0FSZOGv0UJN3+90E9Tb8mrccShawpKkOSM3GhTR1K2gfSoIyMWc0htYSkuKMZvCS0sHSrZGFFsBydZ3WwlqW0oW62qUptKlBRWjQp9JBxGvpwFExukaxGfewmeJTqmfdYaCcdnzq07nQwniiEXnGZhBgw6IwKoESfrRfezvOjux5qDmHLFZnl53hKLhuuKUwApSS0pacM3iIQnGDA0xVjW5yyoHASqRN3iDpxOBLWGJ+pmieWMkqezSHFhSSsmM3GIbcgyFTNUK3EMkAEJgaBcVAwA0BexKfpQtzH7IUBJs7aZIBSb8kqgSFBiAqYHTOnVXU5PtTpTLy1oVOhDZWIge0bOnGZwqp3cshq4tF0KStqDcJIlxMmSo446atTuOamYRr92faEK9vWMKFqMuvyweNcVw2cC1dHrkYFWbEfWsSq15WyAlhlSkXRJYCoQRKQ8ggTeOuTPSayAfOrDx/Ue4RSlOfswUi+mXMAm/wC6VjdiiKmBvlJDIzGbIKDZzev3pCwbmiMCCr2tAjHCxe3xZrl0G876QKh6pWoEVtdjf6AVNi05g3TddCS0V4ojO3Sq8L0RPBmcKS20PsaEtsZ1f5Yxcb9wdrnVq64x8Mr/AA58tSSl/Or4TPoN+wvlOdetCm3+Uz2F+ejZlusfDK/w58Koyeli6qbMfWO+4J94rq0Rzb/KZ7C/PWfJzb91UKa9Y97C+cVPt1EPcs/wyu4PlpXLP8Me4PlrUUP8pnsL89Ndf5TPYX56DPcY+HPcHy1kyo2xmlxZzoHuCNY6KJ3H+U12F+esmVkPZlfCa0D2F8odegkWrP8ADnuD5aWbs/w57g+WtHH8prsL89PD/Ka7C/PQDGG2M67+XMcX7g7D0VoLTHw5/wAOfLSYD2dd4TWhv2F7FdetQQ/ymuwvz1QMcZYzzf5dUXHPcHa3GF350rS0zfa/Lq9MzxB5pzq7a1Oofz7fCa9B32F7W+vT2tL19rhNemr2V80516DJlBpi6mLOfWNe4POJ6tarln+HV3CvLSykl66nhNesa9hfOJ61awl/lNdhfnqAZakMX2vy6vTV7hXNL6taQhg/u6u4Plp7Wh6+zwmvTVHBXzTnXrTce5TXZX56oG5QaYuphgjhte4VzierWkNsfDnuFeWmyiHrqZU16xn2V86nrVqAe5TXZX5qgDZfbZzBuslKr7MHNFMccj2iMKHii+6NLu91Xi3F5qYSoH1yNZVQc1YeT6j3CKVJz9nKyQmXcQVJPqlRinGiDro3ykAzZ82bys8+HEu3sML2KLuzGTWOzKVvizXQCZdwKrvulawk/wBKJu2s79QmUh8MqUG86uFNFYBUeJgm8ABjIx2mkttD7CQqz51fGL9Bv3j/ACnOtV5VZucX3r/mq5Dz2eXxaPQb96rlOfwq0Z5/m2++V9qjZgv2bnV96/5qzWByz3VS4v1j3vXucV00Yzz3Nt96r7VZcnuvXVQ2j1j3vVD3qv4dBWXLNzq+9f8ANTByzc6vvX/NW/PPc233yvtUs8/zaO9V9qiMBcs/OL71/wA1ZcpLs+aVxi9XvXuUNqqNB57m0d6r7dZspvPZpXFo1e9PKH8Ogpv2bnV96/5qV6zc6vvX/NW/PPc2jvT9ulnnubR3p+3UAZldnzrnGLiG/evbFdatOds3Or71/wA1XMOu513gI0N+9OxX8OtBde5tHfK+3VAl1yz55vjFxcd949tb6aVpcs99rjF+mqeNe5pzpra669nm+Aj0Hfena3/DqVreevs8BHpq96eac/h1FD8ors91MOL9Y1717nE9atQXZudX3r/mqzKTz11Mto9Y17084n+HWoPvc2jvT9ugFWldnvtQ4v01Txr3NL61aL9m51fevearbU89fa4tHpq96eac/h1ozz3No70/bogTb12e6mHF+sa969zietWkKs/Or717zVZlJ566ni0esa96edT/AA61h57m0d6ft0ALLymMwbriibzUAuOkHjkalGDWAqozukdc3uq8hIF5qSHCfeo1XBQQzVh4/qPcLQpOfs8ruCXOFITHFK1qwrY66N9oF4KRmjx+dZvIXewbgpvXSkkyKwF0ocYczanEoKpSCiYU2pIPDUAcSNdROUHN954JtGbiCwRZyjFKRIOfwMgnRpPSZS20sojH2OoUjOr/ADJ9Bv3je1zq1eVN/FHvG/LQwboYWpRsjsFKQMbP7JWT73rCrPxQn4R362b7tRpvx7bypv4o9415az5PW3dV+ZI4x33jfOK6tUHdOn4R3+W+9VNj3Q3QoGyO4rWrTZ9CllQ97sIob8exa838Ue8b8tK838Ue8a8tYvxIPhHf5b7tN+Ix8I7/AC33aG/HtuCkfFHvGvLWbKSkZtX5knR7bXKHVqn8Sj4R3+X+7VNsy+FoKRZHZMfD6iDztDfj2K30fFHvGvLSvI+KPeNeWsP4kHwjv8v92n/EQ+Ed/l/u0N+PaxlSM65+ZOhvG+1j6XVrSVI+KPeNeWhjWXOMWrejsKCIxs/s3p970irlbogP3R362b7tKN8drXCjOo/Mn0XMb7W1HVpWpSL7X5k+mfbaw4pfVrI5l7jEq3q7CQsHGz+1dj3vVNJ/L15SCLK7wVEn+z6ChSed2kUo3x205RUi6n8yTxjXttc4nq1qBR8Se215aF27Ll5IAsjohbZ02fQlYUfe7BWgboh8I7/L/dpRvx7W2lSL7X5g+kr22sOLX1a0BSPiT22vLQt/L0qQRZXeCok/2fQUKTzu0irRumT8K7/L/dob8e19vUi6n8wTw2vba5xPVrSLvxJ7bXloTbN0AUABZXRCkK/d9CVhR97sBq38Tp+Fd/l/u0N+PZ8vhOYVx5VwmsLzZnjUagmaFrFacq5bzrRQmzuJJKMTmYF1xKiTDhOgHQKyLNV5dfKJmKTctIQlN4xewSAlSiTBMBKQToBNVi3Jn2+5f+3WizuBNospKoF5zEmPcLotlrKbwCd6mzrJm/nXSgJw4JF0GcZmrMusNKMosANuT1+5f+3Sct6ByxiPcv68ObonZ8pW28m+bFdlN6HVhV0qF6JkSEzGmTsAklso21FwcYj02vaTziempbvgx7cqbcnr9w/9un3+nr9y/wDbrrrZbxm1ZpbRcg3AtcJKo4N4pkgTEwKw5Iyg+VL30bKlOGbzLqlE4m9evgRhd0bTSzggBGU0THDkQSMy/MH/AKOg/SgSxazotUYnA2V0gCTEcSNX0046K9EatiM85w0+g17Q2u9Na9+I5xPaHjS1jRiHmmTd9JXLtoC08KQLK+CZBukHNi7BKTGOg7aoUzbsPziNOP5J7EYaBm+Ds1zOqBXZ5QetxcUWX7GG5FwOXyqLom8Uqib17AaiNFWZPetgdGeesamtebC0r0HReURpu/pNLdcUOQsaLWCM5awoYzdsjqZwMDFvCDBmcZiBEmm7bJQDbQDriyOKkAC9ALQkzjOHpEaga9R32jlp7QrJaLUjPNcNOhz2hsTSzjh5zFt+LA0furxIGseoxPT/AJVa2q1BPCtF8y3hvV5IuhcuQQ1IKkwBpu4iTga9LNrRy09oVzS8oZR1bwI1S66DE68NMf7FLOOHJlFtM/mwD7MWN6AcfSBbJI0YYaOnBwq2TG+gIjAWR2cdEy3o06v6V6VYrYc2nOqbDkC+ELlN7XdJgkTtFQbtKM85w0+g17Q2uUtOKHHZMtriUEPLU4okEEWd5IAhMjBsTwgozGsaK1/tFPX7l/yUQtCbaSq7a7KlMkplskxJICjf2QJGycdFUBOUYH5uxE+1xSh8oOc06Bo24bFpwx2ynKSZjhSdHFPatPsVDfyY9vuntv8AcrqXLQnOt8NPouTwh1OmhlttduvqzSrFckXL63bxTrKinAHoE/OlpwR2FG2Drd095KibWOv3T3koyq022EwuxglIvypwwv2ruIvJ2TB+dQ3zb+XYteF539MZ0a51Us4MewhVsSNJIxAktupGJgYlIAxI01JU0Xyy+s2FWdLec4F4IVKZzqdE4nCKELo8+thGExS6zJCrRZZAPCcwMEeoc211gszfIR2U+FcbakohBWopg8FWcLZvEFOC0qBkgnCqN8Ng4vr+W+ndWn3ur/4pLXT1YiKp3O9W+Qjsp8Ky5TsjdwcBHpteyOdR0VyQtTR0Whf+Ld0nAe920rQpvQp5ekGDandROMF3UUnsmlNOaOncb0b5COyPCm3m3yEdkeFcOp5se/cx0fmncZj+L0j6ilvhuJ3wvV+9ua9HvaUc0dOuasjefc4CPQa9kbXeite8m+Qjsp8K4dCm72DzhUQB/anZOm7hnekxWhTPXf79/wC5Sk5odeLE3yEdlPhSNjb5COynwrjwz13+/e+5T5g8t/v3/uUo58XX7zb5COynwrHaLG3nmuAjQ77KdieiueFm67/fvfcplWMSDffkTHHvYTExxlKXmxddvJvkI7KfCmNia5COynwrlQx13+/e+5TKYwPDf/xD33KtHNi6veTXIR2U+FZWrG3nnOAj0GvZTtc6KA7367/fvfcqo2YSTffkwJz72qY950n61KObF1psLXNo7KfClvBrm0dlPhXIrZ67+r3733KRZ67/AH733KUnPi6R6xNZ5vgI0Oeynq9Fad4Nc2jsp8K5He+IN9+RMce9hOn3nRSDRj1j/fvfcpRz4uv3g1zaOynwpbwa5tHZT4Vx4bJxvv8Afvbf79MUHnH+/e89KOfEc3T2NsWZwhCAZbxCUg+sR0UDcj+tRcYvYKU6oYGFPOqSYMiQVwcQKko1Xn1s4zqleVrKl4NtLaL19fBSlQEqQhSiSStIiArAn9KHj/h82CSMnKBOJhxsawdT+0D6Ubs6otFk0nhOaBPuHK6vfPVX2akt9PCJxt561uHSlQULA4CCkg55EgoVeScbRqVjSO4ZvVk46VH02YlU3lAZ6ArH0hiIEaBHoW+uqvsmlvrqr7JpbTjh58jcQkaMnq1+8aOkFJJBfgmFETpgmq3dwaFEE5OUSkyDnGr04Yzn5J4IxOP1r0bffVX2TS311V9k0s44ef2TcaGzKMnqSeFELZwvJKVEAvYEhRGHRsFFN7Wj4V3tsfdrrN9dVfZNLffVX2TS0nSxlyos9o+Fc7TH3afMWj4V3tWf7tdSLV1V9k0t99VfZNLOHFy2YtHwrvbY+9T5m0fCu9qz/drqN9dVfZNLfXVX2TSzhxculm0fCu9pj7tMpm0fCu9qz/erqd99VfZNI2vqr7JpZxYuXzVo+Fd7Vn+7TFm0fCu9qz/drqd9dVfZNMq1dVfZNLOHFyDyLQnE2Vy7gPSYmSrD3uirSxaPhXe1Z/vV1LjwIgpX2TUhaeqvsmlnDi5be9o+Fd7Vn+7Ve97QB/ZXe0x96ut311V9k1B214Hgr2eideFLThxcoizWiB+Wc0D2mPvU6rLaPhXO0x92utFo6q+yaQtPVX2TSzhxcdac82m8uzuJTKQSSyYvKCRgl0nSRoBplCj26h6bK5goer0gj3qKBKTjR5tbCMao9lci0WXSeE5oBP7u5qFdfvobF9hfhXIWRQFoshPKc1E/u7myuv34np7KvCkvTo/aQtQ2L7CvClvoclfYX4U++0dPZV4Ut+J6ewrwqNjb6GxfYX4U++xsX2FeFNvxPT2VeFIWxPT2VeFA++xsX2FeFLfY2L7C/Cm36np7C/LTb9R09hfhQS30Ni+wvwpb7GxfYX4U2/E9PZV4U2+09PZV4UDm1jYvsL8KbfQ2L7C/CmFrR09lXhTm1o6eyrwoH30Ni+wvwpt8J2L7C/CnFrT09lXhTb8R09lXhQS30Ni+wvwpjaRsX2F+FIWxPT2VeFLfqensq8KB99jYvsL8KbfQ2L7C/Cm34np7K/ClvxPT2VeFBLfQ2L7C/Cq1PiRgvCT6C9OjZ0mrN+J6eyrwpb7T09lXhQLfI2L7C/ClvobF9hfhS32np7KvCom1p6eyrwoBW6p4GyuYK93pSoD1qNZFAlKxNHd1L4NlciZ4vUR71G0UBIxNV4/qfcLbG4A/ZCTAvOf/AM7ldfv5HKFcU3a0tOWZxZISlS7xCVKiWVpE3QTpIroPxlZedPdveSktdGY2i2/kcoUt/I5QoV+M7Lzh7t7yUvxpZOdPdveSo2uBXfyOUKW/m+UKF/jKy84e7e8lL8ZWXnD3bvkoXAnv9vlin3+3yhQr8Z2XnT3bvkpfjSy86e7d8lC4FDb2+UKbfzfLFDDuzsvOnu3fJTfjKy86e7d8lC4FP2g3yxTnKDfLH1oX+MrLzp7t3yU34xsvOnu3fJQuBXf6OUKb9oI5YoX+MrLzp7t3yU/4ysvOnsO+ShcCm/2+WKRt7fLFC/xnZed/0O+Sl+M7Lzv+h3yULgT383yxS3+3yxQs7srJzp7DvkpfjKy87/od8lU3QKi3t8sUt/N8sUL/ABnZOd/0O+Sl+M7Lzv8Aod8lQ3QKC3o5Y+tNv9HKFDPxnZed/wBDvkpfjOy87/od8lDdCO6m1JVZXAFAngf+4ighGJrZuh3TWd2zrbbcvLUUAAIcx4xJ1p2VhJxNV5PqJuYJDIUgSJjEfOCJ/wAzQ4bnWkggZyCIPGLGsHCDgZGkdNGbKOAn5U6k0Y+YjwBjc83ynh8nnB/Q6PCkNzzQvQXeFM8a4ZmBJlWJgRj8tFGVJpoo53T2FN5DQARedMiCS85JxBJ9LAmNPz20jucan0nflnnAPngrTRRNSNDdPYZ+wGpBl2QFJnOuaFXp14+kf8qrO5xs+290HPOcH5SaMAUjRbnsH/DbUzeeJAiS85oOkeloq0ZDbvXpcnpdcjBN3ROzH50UApwKtFz2EnILcBN52ASRxrmkx1tUYfrtpM7nm0lJvvEpIMqecMkRpExq0UWinu0pbntCT0/WkSdp+tWRTlNVKVT0n61Gek/U1bFJSaJSgk9P1p5+f1qwimNQpUP1+tLHafrVtICiSq/U0v1P1qw00UEP96aik1YU4UyKiP/Z"/>
          <p:cNvSpPr>
            <a:spLocks noChangeAspect="1" noChangeArrowheads="1"/>
          </p:cNvSpPr>
          <p:nvPr/>
        </p:nvSpPr>
        <p:spPr bwMode="auto">
          <a:xfrm>
            <a:off x="12065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29713" name="AutoShape 17" descr="data:image/jpeg;base64,/9j/4AAQSkZJRgABAQAAAQABAAD/2wCEAAkGBhQSERQUExQWFRUUGBUXFRgXFxcVFxUXFBYZFRUXFxQXHCYeFxokGRcVHy8gIycpLCwtFx4xNTAqNSYrLCoBCQoKDgwOFg8PFykcFRwpKSkpKSkpKikpKSkpLCkpKSkpKSkpKSkpKSkpKSkpKSkpKSwpKSwsLCkpKSwsKSkpKf/AABEIAQsAvQMBIgACEQEDEQH/xAAbAAABBQEBAAAAAAAAAAAAAAAFAAECAwQGB//EAE8QAAEDAQMFDAgDBQYFAwUAAAECAxEABBIhBRMxQVEGFCIjUlNhYpKT0dIyM0JDVHGR0xYkgRVEY6SxNHKUoaLwB3OCo+ODs8ElNWSytP/EABkBAQEBAQEBAAAAAAAAAAAAAAABAwIEBf/EACcRAQACAQQCAQQCAwAAAAAAAAABEQIDEhNRITFhBDKhsRRSIkFx/9oADAMBAAIRAxEAPwDosqWtTTabpugIdWo3b5utIvkAEgTQiwbpg4pCEuXVOglILKCDAWrSl44w2vRogTBIBOW+wFwJHBgBaVBSSoKS4kJUCApJGA27awWfc9cUlSc2CgKCSUOrKbwIMX3zqJHQCdtHzo215FbKq82hRGKkIUfmpIJjoqwJqFnauoSkY3EpTOs3QEz0aKmpRGqoykiimuUrxpFVESKahdpyumCqCxKKZSai44QkkYkAka8QMMJE/KRXOpyrbrqSbOgkhPBuqSQSkFSTLhgAlQvdQYcIRXUY2N2/KzdnRfdMJvJT+qjH+QknYATQw7uLMdBXOEApCZm5AlSgBIXIkgEIUQcBOFzKltM3rIlQAJAIJkhQAxvEJN2TjiNGNX2XKVqJcC7KmEoWUGAL60wEC4pRugydZgA44YmkYxEef22WDdYy84ltF+VEhJKRBgLVMpJjBCsDB6NMGga5lOVraBKbEgGU4SBOAvG+FRM3gNogzjhcMo24iTZ0J6OEs4lImAsaAVG71dOMhZOHX7dEKe7QjIlrtLl7PsBmAm5jN6Sq8CJwiE/Wil6KrOYpKNtKKjnKRNEOBTgVAU5NAjTUxNMalh6QqM08VAoEVEpqYmBUFLI2VRDM04Y1z/nTh+oKeJ0VyiS16qklNM23rNM66dVAivGsGUbC8tQLVoLQgApuIWCb0lUnGYgR0dNbUJNTdRKSDoIIPSCII+houM0DO2C0wgb7ukA3iGkcJV8qBg6BdITHVB21kayTbRAFsBE6S2JiCdYON4jXoT9ErcLZ1AjhgEQYUJPSZTp6dYwMjCrxuNZA9N/vT0HZykoPzQNUg1pujv8AC5rJr8Kv2sqJACSGkJukKBJwmZSCI6xOyFZcnP3FBdpJUSkpUEpF0JVJmAL15MAg6MdNQs25FlCmym+M2UkQoAKuhAF8BICvQT9DtNJvce0hK0pU4M4UFRBQDwF30xCMOEaFx3+DryVaeARaykhASvi0qvKBXC4MQTKZgCbtVu5Ptgm7bROJALKOmASNWjQNZ6Kub3JNALCStN8AHEHBKkrwkYyUjTIEmBiZZ3cYypCEKU7CAsJhd3Bags6BplKMeqOmqu6O/wAHsditKVpKrZfTeBUnNJF4A4gGeDIAEjacKoVkG1Kn/wCoLEzgEkjGYiVzAw16zjISRcdxdmx4JxnWBEqSoxAw9GPkSNdaslZDbsxUWyvhxIUqUgJKiLqYhPpK+tU3/P4E2mAEgFUkAAqwF4gYmBonTTqR00g5T36MkJpr1TNQAmohr9Nfp4pEVA4VTg0wFKgeMBTGsuVnnUNgsoC1SJCjHBCSTGI4RIAHzofZ8qWpXpWQI4JKZdBlQCSEmE8HScTsirLvbMixaqSUUNZyk+S1es5AVfzsKBzcG6iJIvAxMgaD9Y2e3WgpQVMpSbxCxPsXSQUwo43hdxPtBWGIETaJLNMlFGLBllpKEhTKiQMTdax+q5rV+3mOZV2WvPSmsaMT53AIMVBS6PndExzKuy156Scvs8yrsteerS8Mf2gDFIijxy+yPcq7LXnobugyo27Z3EIaUFEYcFGMEEgXFE4jCIocMf2ZkNnp+lRcXW5VoydzH8q75KC2JkCSApKSpd1JBF1OdcKIQfR4JH0GyjnPTjGPdtKV1YHKa7TUZJzTH51IJpi1VAR922hRuIYiTEqXN2cCTETqI2jYak3arZBltmeDACzGnhSZ0AdA8Vask2kklNqKQSSBmUEJTMgY4kjROuBTIyTaYM2qSYg5lMAhQJ4M6CJTpw00d+PhPP2yQM2xE8pWj+v+RrTkq0Nhz8+tCJbFwBbiE3r6r2KVcIwE/pFY28lWkfvWz3SRtnXhgRj0USyPxLpU+ldovNhIOba4JCySLpKYEEbdfQKjTTmN3mhDfWSueR373mps/krnkd89560HLtn+EX3THnp/27Z/hF90x56r1Xh8B+UH7Bc4h1JdvN3Ql11RPGJvYFRB4N79JqKjWjKeVGXG7jdmUlRU3Ci20mLriVEyFEjAHRVBxqPNrTFxTTmhAoc/bLmKs2lN9aElbpQVFsArhIaVGnbRFMQP0qoWVOOKheJJAcWkSQJMBUY66sucdt/5QGftduSL9nwAP9oVGOq9mImdWmpLyikXZXZ+EJH5k4iSmRxO0EfpRPMjlubfWu6cet0n6molrRxjvfO9Me3Rpel0wDKAibzGkD16tKpIwzE6Eq+lQOVReKbzMgJPrlxCgggg5iD6xGjlfOiCWOu4P/Vd83SacMR7xzV753Vo9qol6XTGw8VhRbzLlxJUoJtEkAGMeJwx21WjKySQBmioyAM8sEkThiwNh06xFareyM2s3nTwVaHXSYwkDhdH9KGJsKb6wUcWkrjNi2B0AYJBF6AU4JP939Aa4aenl6hcrLKTABaKiYCc8sEnWACwNh+lTbyiDgnNrOwOrk4E62MMAdOyswsCby5RxabwGb35nBdVAkEwIBunZGqYE2rKElyUm4EuAZrfoc4OAkTAiQkjqnbAO+DDpcrKKb9yWgq/m4zrnplVwCcxGn9KKWVkLQlcEXgkxMxeExNDEWdO+oElsLPBAtmfHtxgqL4IBnpnC7JI5KWMw1/y29On0Rtx+tWGWrp44x4hdvcdNLMCnChOqnBHRVeeoRSyI11RaLU22QlRVJEwELVhMTwEmMdta0x0VnRk8vPqSkpHEgEyoES4rQU4g9NHWONzTJaMpNhJIvkxIGaeEnZObwoMzujdJTLBAJSFHjFYGLxACdIBJg6cK6pvcgpslSVzgcFOvLH6JUYrCf8Ah9nbrhU2klCdCQdKRJlSSZOGvVUaxo/AGd0T0TvczjrWdZiRmxGjbrHSKdvL7pEZiDwdTpwJUCSAjVAwx0nExRhP/DGMc4if7iMNulHzrQ1uKUDm0uBIShPoKW1JUtUkhAAJwii8XwBDLjgklnQFHQ7pGgGUYDpx/TRV2T8sFZVnGlITAKSA6u9OqA3hhBmjj+4xYSTnVYBXvnjqOka6ZncUopTxhxE+teEXgNGOjDAasaJwz0xJtzWGKxJAEtupEkwBJQAJJAxNaSn502UNyqm275ckJU0Yzjqh61GpRg/rUiKMc8Nqy/gNOqoA46D/ALFMpguO2du8pCVqXeKCAo3WlKAkg6wPpQQ5SAJF9Ugx/wDcLPAgbbmmMYj+hhLTHSnKLHp+dQnRpp8m5KDzba86+m86pBCXkLEJC/aCOqDGrRRRzckgCTaLQAP4iQP/ANKOv489hYOOvXTg9BoizuYbVN20vqjTDqDH0R/uKR3LjOBOftEFKieGjSFJA9jpNE/jz2GPovC7iJBEiJHSJwoJaWk2dDloKymAbyg21euk6BewjYNWquvf3MtoEqtL6RtLqB06SiqRkBiP7W7H/Oa/X2KO40s8fUuAO6CztrUq+4hwyknMtlWnEaSAnAAascNCouyPlRh1asy4oOKbUTxTd4oF2QCZTrwGoXtEGu7XudYETanROiXWxI6JR006Nz7OgWt3VgHW9ej2KNNmfbjcl5XadtCVNqXnlXlBRs7UgqBWqTiEzwjBiSZ1gl2d21mQlKONhKUgFSIJACRMSNqcInHAQCR3P4STz9o7aPt9ArNYtyqVtoUX7RJSCeGjTH/Lo5nTnL3LkW93tmn3owJEogEA3SQSYOM6NkaSAd34ss4KLylovzdvIUPaKMcMOEk10H7BZn+1u6SPXNasSPQ21oTuXScQ++QdYWjEaRobx0/51bc8LnTutsqJCngCCoEQvSk4j0emotZcszzoS26vOHg8BTrZI9KCUkA69O2izORUcK/aXQUqWBedbSbqVROLejAfToq79jMnHfbh2cc1r/6Kluo0pj0xuNbXH+/e2/36cJIAAW8ABA453CP+urFZKbzhBtL5TcQpJStKplSwcUtnkirP2K18Rafr/wCKnhOPPtmF7nHu+d89QCDM33piJzzuo4e30moW7J6kqAacdUiJUpbtyDOPBzBJgQdVZ2bC8Tipd2DCk2hRkxIhO9tE9PhTwnHn22rSrQXHsZ98756SArRnHsMBxznmrPYcnqKhnXHEp4UlLt4g4Xfc4yZ+k4aKJDJDPxNp+v8A4qeDiz7ZHEEiFLdUMDCnHCCQZEgqg4gVFVWZTsSG276H3yoKbgKi6QpxKSDxYwgnXUFijHUxmJi5MpRD1nu3pJdAugFQlhYBAJAMaaSdzi8LynjGiLNZQBiDMGderQSTMmIsYcSm0WUkgC85pIAHEL1mugtTwUttSH0JCFErTeSQ4kpIg8LCDBB2ikvVo/aFWRpTGbTdeUM7IltpMcWuQLhEycZONFbRaQ4koXZ3VJVgpKkIII2EXsaVutjd5nho9Zyk82501r383ziO0nxqNg/J6G2AQzZVthRkhDaEyQIEwrZUl5QOeSc076C/ZTykdat4trfLR2k+NZFWxvPp4aPVr9pPLR00RXbFodADlmcWEm8AUJMEAifT2Ej9awJyFZYjeJ1H1aZkaDN6cPDZR7fbfLT2h40hbG+WjtDxoAq8k2czNjVs9AdHX6oP6VEZDsuH5GLvo8WnDGcOF0D6Ud34jlo7Q8aW/G+WntJ8aCrf55p3sp81ZcmW85pvinfRT7Kdn96t2+2+WjtDxrNku2ozLfDT6KfaGz50A5eRLMokmxSTplpGOvHhY/8AxRBh8ISEIZcSlIhICEgAbAL2ArXv1HLR2h40xtjfLR2h40AVphp28XLMpZDjkFSEmOEcBwuk/U068i2UzNiBnTxSPpp0dFbsm2xEOcNPrHPaHK+dbN9t8tPaHjQCrE4GnFJbZcSkIbhISmBw3TytpoTbchG9LTb8G+VX3XvSKgQAhLl0pxXIPRpxroG7WjPr4afVte0OW701s32jlp7Q8aATZWUsNrCGnxeBJvcLUY0rw/T+uNUPZPafS2p2zurIQlOsCBjoCwNJNGLRaUXFcJOg+0Nh6aax2pGbRwk+in2hsFBzDeQYMhhIgmOA5McMCTnMTCk/Q7cJ2Xc6iYcYlIvXQhtSDJOknOmSUhIM60yK6rfSOWntClvpHKT2hRbc5lRpDVkWhtpxCSts4jCS63JJKidVYXKO7p30mzLhSdLesc6igS4qw8mv7hJ1hBACkhQ2FIUPoRVQyc1zTfdo2f3am7argSLq1FRhKUJUtRgXjgkbBpphaTzFp7hzwqsojKfRfs5rmm+7R5arVk1rDim+7R5atTbTJGZtE4E8Q5oMxq6D9KffJ5i09w54UXZk51/LliQpQU2BdUpJOYSRIUpBAIHKQr9MdEkTyfl+wvOJbQlN5arqQWAJMTycNWnWRtroN8nmLRpPuHPLTIt0zDFoOr1DukGD7O0RR1tnqXO/iOwyOLmZ0WdJ0EAkQMRJSJExImKsTl6xgLloC4CVTZwboSUg6EnGVJw0mRqINHTazP8AZ7R3DnlpkvkiCxaR/wCg55aibZ6lzzu6ew3ZCEqF4p4LAViCBGCcZlMRpvDbVZ3TWEg8AcEcI5hPBwURIifYVq04GDhWq2bnlrdUsO5QQkkHNoZdCYCUpugxIHBJwj0jUFbn1pQZfyiITpLS5SqSb83ccVHgmRo2CjrZ/wBV/t+wgnixwTB/LpjHQZiADBgnCqk7r8mnQE4R+76NOngzqI6DW6z5BcSpJLtvUUkE3mXIUAZuqAEEasQdJmdUU7n3sZtOUCT/APjrjbgCn6/LVVWNNSjdDYbpXcBSFXVHe44KiCrHgxEJViMMKb8VZOn0Rt/s+rRydpAjTiMNdX2LITqHAd8W9QQUktqYWUmCCQZEwqDOOsxFSRkB0IuZ+3zevXgw5e9Xm7sqCoGlWHtEHGBVs41Ssv2AESgaAoRZwZSpOcBAuyeCZI0j9DVjuXrClakFtN5KigjMJJvJVdI0aZwjXqmkjICwoXrRlEySoJzTgETjEJmOENf1mjGTkFpsIKLS4QSby2HZMmccDo0aToobK7BF7obCUhQQIvXI3uAb2CoulImQR9egxX+KsnclAwJxs4HRydM6tPQBjXTPW2Ill8Ygeod0kgD2f0/Wn3x/Af7h3y1HO34lzCd01gJwQDOgiziDOw3cT/WcJohkp6zWhBW20ggKKTLKQQRBiI6RRQ2yMC093Lk/S7UE2rDBp7uXMMZx4NEnGf8AUShvBrmW+6R5acWBrmm+6R5akLd/De0SeJXo2+joqYfVzL/cOeWjnZmqTYWxiGmwRoIbSCOmYqRp12qBwm3kiQJU04kSowJUUwMSB+tM4ajjLGY9ovPwtongwH8QoIIOYXEKVgkzEE4Cg/7SfBguuRh++2bCZ9LgyTAVgNYwnUY3sHXmEGIUXQQUhYIzSsCk4GiKbChFoDAbSJbv3xZkXJSqAgkCL2BI+XSJS9uj9rVuYtF9AUTeOaaCjfS4ZCndK04E7YrZlW2ut3c1Zy9MzDiG7uiPT06To2dNU2WwKQ6sIWEi62YDSQMVOahWze7vO/8AbHjUbLmFEpBUm6ogEpkG6SMRIwMHDCqMmeivD3r3/uqqW93ed/7Y8ayZOs7l1XGRxj3uxzqumiIWrdCEOKQWLQQnC8hpS0k9F3HThooEm12q8AH3tBM7zSQqAVcEzhhETrEaxXVb2d50d2PGlvZ3nR3Y8aDn8lZcdQDnhaHgdB3pmrsTMicdVE7Tbg7ZXFBC0xwYWkoVII9k6q2CyOTOd/7Y/pNZcr2dzMr40aB7sbR00GnKj7qUgstJcUVQQVhsAY4yQayZOt1qWuHbMltEHhB5K8YkC6BOmRP6662mzu86O7HjS3u7zo7seNBhtT7yXHMy2lw8XIUu5AunQYP+xVRt9umN6tHpz8DowuTPR8sTq0Wezu513jeb92Nh6a172d50d2PGg5+2ZRtPBK2m2VkOgAlbySni5xaTKT0xGn5kOMmFF0pzV7AEHf0FSZOGv0UJN3+90E9Tb8mrccShawpKkOSM3GhTR1K2gfSoIyMWc0htYSkuKMZvCS0sHSrZGFFsBydZ3WwlqW0oW62qUptKlBRWjQp9JBxGvpwFExukaxGfewmeJTqmfdYaCcdnzq07nQwniiEXnGZhBgw6IwKoESfrRfezvOjux5qDmHLFZnl53hKLhuuKUwApSS0pacM3iIQnGDA0xVjW5yyoHASqRN3iDpxOBLWGJ+pmieWMkqezSHFhSSsmM3GIbcgyFTNUK3EMkAEJgaBcVAwA0BexKfpQtzH7IUBJs7aZIBSb8kqgSFBiAqYHTOnVXU5PtTpTLy1oVOhDZWIge0bOnGZwqp3cshq4tF0KStqDcJIlxMmSo446atTuOamYRr92faEK9vWMKFqMuvyweNcVw2cC1dHrkYFWbEfWsSq15WyAlhlSkXRJYCoQRKQ8ggTeOuTPSayAfOrDx/Ue4RSlOfswUi+mXMAm/wC6VjdiiKmBvlJDIzGbIKDZzev3pCwbmiMCCr2tAjHCxe3xZrl0G876QKh6pWoEVtdjf6AVNi05g3TddCS0V4ojO3Sq8L0RPBmcKS20PsaEtsZ1f5Yxcb9wdrnVq64x8Mr/AA58tSSl/Or4TPoN+wvlOdetCm3+Uz2F+ejZlusfDK/w58Koyeli6qbMfWO+4J94rq0Rzb/KZ7C/PWfJzb91UKa9Y97C+cVPt1EPcs/wyu4PlpXLP8Me4PlrUUP8pnsL89Ndf5TPYX56DPcY+HPcHy1kyo2xmlxZzoHuCNY6KJ3H+U12F+esmVkPZlfCa0D2F8odegkWrP8ADnuD5aWbs/w57g+WtHH8prsL89PD/Ka7C/PQDGG2M67+XMcX7g7D0VoLTHw5/wAOfLSYD2dd4TWhv2F7FdetQQ/ymuwvz1QMcZYzzf5dUXHPcHa3GF350rS0zfa/Lq9MzxB5pzq7a1Oofz7fCa9B32F7W+vT2tL19rhNemr2V80516DJlBpi6mLOfWNe4POJ6tarln+HV3CvLSykl66nhNesa9hfOJ61awl/lNdhfnqAZakMX2vy6vTV7hXNL6taQhg/u6u4Plp7Wh6+zwmvTVHBXzTnXrTce5TXZX56oG5QaYuphgjhte4VzierWkNsfDnuFeWmyiHrqZU16xn2V86nrVqAe5TXZX5qgDZfbZzBuslKr7MHNFMccj2iMKHii+6NLu91Xi3F5qYSoH1yNZVQc1YeT6j3CKVJz9nKyQmXcQVJPqlRinGiDro3ykAzZ82bys8+HEu3sML2KLuzGTWOzKVvizXQCZdwKrvulawk/wBKJu2s79QmUh8MqUG86uFNFYBUeJgm8ABjIx2mkttD7CQqz51fGL9Bv3j/ACnOtV5VZucX3r/mq5Dz2eXxaPQb96rlOfwq0Z5/m2++V9qjZgv2bnV96/5qzWByz3VS4v1j3vXucV00Yzz3Nt96r7VZcnuvXVQ2j1j3vVD3qv4dBWXLNzq+9f8ANTByzc6vvX/NW/PPc233yvtUs8/zaO9V9qiMBcs/OL71/wA1ZcpLs+aVxi9XvXuUNqqNB57m0d6r7dZspvPZpXFo1e9PKH8Ogpv2bnV96/5qV6zc6vvX/NW/PPc2jvT9ulnnubR3p+3UAZldnzrnGLiG/evbFdatOds3Or71/wA1XMOu513gI0N+9OxX8OtBde5tHfK+3VAl1yz55vjFxcd949tb6aVpcs99rjF+mqeNe5pzpra669nm+Aj0Hfena3/DqVreevs8BHpq96eac/h1FD8ors91MOL9Y1717nE9atQXZudX3r/mqzKTz11Mto9Y17084n+HWoPvc2jvT9ugFWldnvtQ4v01Txr3NL61aL9m51fevearbU89fa4tHpq96eac/h1ozz3No70/bogTb12e6mHF+sa969zietWkKs/Or717zVZlJ566ni0esa96edT/AA61h57m0d6ft0ALLymMwbriibzUAuOkHjkalGDWAqozukdc3uq8hIF5qSHCfeo1XBQQzVh4/qPcLQpOfs8ruCXOFITHFK1qwrY66N9oF4KRmjx+dZvIXewbgpvXSkkyKwF0ocYczanEoKpSCiYU2pIPDUAcSNdROUHN954JtGbiCwRZyjFKRIOfwMgnRpPSZS20sojH2OoUjOr/ADJ9Bv3je1zq1eVN/FHvG/LQwboYWpRsjsFKQMbP7JWT73rCrPxQn4R362b7tRpvx7bypv4o9415az5PW3dV+ZI4x33jfOK6tUHdOn4R3+W+9VNj3Q3QoGyO4rWrTZ9CllQ97sIob8exa838Ue8b8tK838Ue8a8tYvxIPhHf5b7tN+Ix8I7/AC33aG/HtuCkfFHvGvLWbKSkZtX5knR7bXKHVqn8Sj4R3+X+7VNsy+FoKRZHZMfD6iDztDfj2K30fFHvGvLSvI+KPeNeWsP4kHwjv8v92n/EQ+Ed/l/u0N+PaxlSM65+ZOhvG+1j6XVrSVI+KPeNeWhjWXOMWrejsKCIxs/s3p970irlbogP3R362b7tKN8drXCjOo/Mn0XMb7W1HVpWpSL7X5k+mfbaw4pfVrI5l7jEq3q7CQsHGz+1dj3vVNJ/L15SCLK7wVEn+z6ChSed2kUo3x205RUi6n8yTxjXttc4nq1qBR8Se215aF27Ll5IAsjohbZ02fQlYUfe7BWgboh8I7/L/dpRvx7W2lSL7X5g+kr22sOLX1a0BSPiT22vLQt/L0qQRZXeCok/2fQUKTzu0irRumT8K7/L/dob8e19vUi6n8wTw2vba5xPVrSLvxJ7bXloTbN0AUABZXRCkK/d9CVhR97sBq38Tp+Fd/l/u0N+PZ8vhOYVx5VwmsLzZnjUagmaFrFacq5bzrRQmzuJJKMTmYF1xKiTDhOgHQKyLNV5dfKJmKTctIQlN4xewSAlSiTBMBKQToBNVi3Jn2+5f+3WizuBNospKoF5zEmPcLotlrKbwCd6mzrJm/nXSgJw4JF0GcZmrMusNKMosANuT1+5f+3Sct6ByxiPcv68ObonZ8pW28m+bFdlN6HVhV0qF6JkSEzGmTsAklso21FwcYj02vaTziempbvgx7cqbcnr9w/9un3+nr9y/wDbrrrZbxm1ZpbRcg3AtcJKo4N4pkgTEwKw5Iyg+VL30bKlOGbzLqlE4m9evgRhd0bTSzggBGU0THDkQSMy/MH/AKOg/SgSxazotUYnA2V0gCTEcSNX0046K9EatiM85w0+g17Q2u9Na9+I5xPaHjS1jRiHmmTd9JXLtoC08KQLK+CZBukHNi7BKTGOg7aoUzbsPziNOP5J7EYaBm+Ds1zOqBXZ5QetxcUWX7GG5FwOXyqLom8Uqib17AaiNFWZPetgdGeesamtebC0r0HReURpu/pNLdcUOQsaLWCM5awoYzdsjqZwMDFvCDBmcZiBEmm7bJQDbQDriyOKkAC9ALQkzjOHpEaga9R32jlp7QrJaLUjPNcNOhz2hsTSzjh5zFt+LA0furxIGseoxPT/AJVa2q1BPCtF8y3hvV5IuhcuQQ1IKkwBpu4iTga9LNrRy09oVzS8oZR1bwI1S66DE68NMf7FLOOHJlFtM/mwD7MWN6AcfSBbJI0YYaOnBwq2TG+gIjAWR2cdEy3o06v6V6VYrYc2nOqbDkC+ELlN7XdJgkTtFQbtKM85w0+g17Q2uUtOKHHZMtriUEPLU4okEEWd5IAhMjBsTwgozGsaK1/tFPX7l/yUQtCbaSq7a7KlMkplskxJICjf2QJGycdFUBOUYH5uxE+1xSh8oOc06Bo24bFpwx2ynKSZjhSdHFPatPsVDfyY9vuntv8AcrqXLQnOt8NPouTwh1OmhlttduvqzSrFckXL63bxTrKinAHoE/OlpwR2FG2Drd095KibWOv3T3koyq022EwuxglIvypwwv2ruIvJ2TB+dQ3zb+XYteF539MZ0a51Us4MewhVsSNJIxAktupGJgYlIAxI01JU0Xyy+s2FWdLec4F4IVKZzqdE4nCKELo8+thGExS6zJCrRZZAPCcwMEeoc211gszfIR2U+FcbakohBWopg8FWcLZvEFOC0qBkgnCqN8Ng4vr+W+ndWn3ur/4pLXT1YiKp3O9W+Qjsp8Ky5TsjdwcBHpteyOdR0VyQtTR0Whf+Ld0nAe920rQpvQp5ekGDandROMF3UUnsmlNOaOncb0b5COyPCm3m3yEdkeFcOp5se/cx0fmncZj+L0j6ilvhuJ3wvV+9ua9HvaUc0dOuasjefc4CPQa9kbXeite8m+Qjsp8K4dCm72DzhUQB/anZOm7hnekxWhTPXf79/wC5Sk5odeLE3yEdlPhSNjb5COynwrjwz13+/e+5T5g8t/v3/uUo58XX7zb5COynwrHaLG3nmuAjQ77KdieiueFm67/fvfcplWMSDffkTHHvYTExxlKXmxddvJvkI7KfCmNia5COynwrlQx13+/e+5TKYwPDf/xD33KtHNi6veTXIR2U+FZWrG3nnOAj0GvZTtc6KA7367/fvfcqo2YSTffkwJz72qY950n61KObF1psLXNo7KfClvBrm0dlPhXIrZ67+r3733KRZ67/AH733KUnPi6R6xNZ5vgI0Oeynq9Fad4Nc2jsp8K5He+IN9+RMce9hOn3nRSDRj1j/fvfcpRz4uv3g1zaOynwpbwa5tHZT4Vx4bJxvv8Afvbf79MUHnH+/e89KOfEc3T2NsWZwhCAZbxCUg+sR0UDcj+tRcYvYKU6oYGFPOqSYMiQVwcQKko1Xn1s4zqleVrKl4NtLaL19fBSlQEqQhSiSStIiArAn9KHj/h82CSMnKBOJhxsawdT+0D6Ubs6otFk0nhOaBPuHK6vfPVX2akt9PCJxt561uHSlQULA4CCkg55EgoVeScbRqVjSO4ZvVk46VH02YlU3lAZ6ArH0hiIEaBHoW+uqvsmlvrqr7JpbTjh58jcQkaMnq1+8aOkFJJBfgmFETpgmq3dwaFEE5OUSkyDnGr04Yzn5J4IxOP1r0bffVX2TS311V9k0s44ef2TcaGzKMnqSeFELZwvJKVEAvYEhRGHRsFFN7Wj4V3tsfdrrN9dVfZNLffVX2TS0nSxlyos9o+Fc7TH3afMWj4V3tWf7tdSLV1V9k0t99VfZNLOHFy2YtHwrvbY+9T5m0fCu9qz/drqN9dVfZNLfXVX2TSzhxculm0fCu9pj7tMpm0fCu9qz/erqd99VfZNI2vqr7JpZxYuXzVo+Fd7Vn+7TFm0fCu9qz/drqd9dVfZNMq1dVfZNLOHFyDyLQnE2Vy7gPSYmSrD3uirSxaPhXe1Z/vV1LjwIgpX2TUhaeqvsmlnDi5be9o+Fd7Vn+7Ve97QB/ZXe0x96ut311V9k1B214Hgr2eideFLThxcoizWiB+Wc0D2mPvU6rLaPhXO0x92utFo6q+yaQtPVX2TSzhxcdac82m8uzuJTKQSSyYvKCRgl0nSRoBplCj26h6bK5goer0gj3qKBKTjR5tbCMao9lci0WXSeE5oBP7u5qFdfvobF9hfhXIWRQFoshPKc1E/u7myuv34np7KvCkvTo/aQtQ2L7CvClvoclfYX4U++0dPZV4Ut+J6ewrwqNjb6GxfYX4U++xsX2FeFNvxPT2VeFIWxPT2VeFA++xsX2FeFLfY2L7C/Cm36np7C/LTb9R09hfhQS30Ni+wvwpb7GxfYX4U2/E9PZV4U2+09PZV4UDm1jYvsL8KbfQ2L7C/CmFrR09lXhTm1o6eyrwoH30Ni+wvwpt8J2L7C/CnFrT09lXhTb8R09lXhQS30Ni+wvwpjaRsX2F+FIWxPT2VeFLfqensq8KB99jYvsL8KbfQ2L7C/Cm34np7K/ClvxPT2VeFBLfQ2L7C/Cq1PiRgvCT6C9OjZ0mrN+J6eyrwpb7T09lXhQLfI2L7C/ClvobF9hfhS32np7KvCom1p6eyrwoBW6p4GyuYK93pSoD1qNZFAlKxNHd1L4NlciZ4vUR71G0UBIxNV4/qfcLbG4A/ZCTAvOf/AM7ldfv5HKFcU3a0tOWZxZISlS7xCVKiWVpE3QTpIroPxlZedPdveSktdGY2i2/kcoUt/I5QoV+M7Lzh7t7yUvxpZOdPdveSo2uBXfyOUKW/m+UKF/jKy84e7e8lL8ZWXnD3bvkoXAnv9vlin3+3yhQr8Z2XnT3bvkpfjSy86e7d8lC4FDb2+UKbfzfLFDDuzsvOnu3fJTfjKy86e7d8lC4FP2g3yxTnKDfLH1oX+MrLzp7t3yU34xsvOnu3fJQuBXf6OUKb9oI5YoX+MrLzp7t3yU/4ysvOnsO+ShcCm/2+WKRt7fLFC/xnZed/0O+Sl+M7Lzv+h3yULgT383yxS3+3yxQs7srJzp7DvkpfjKy87/od8lU3QKi3t8sUt/N8sUL/ABnZOd/0O+Sl+M7Lzv8Aod8lQ3QKC3o5Y+tNv9HKFDPxnZed/wBDvkpfjOy87/od8lDdCO6m1JVZXAFAngf+4ighGJrZuh3TWd2zrbbcvLUUAAIcx4xJ1p2VhJxNV5PqJuYJDIUgSJjEfOCJ/wAzQ4bnWkggZyCIPGLGsHCDgZGkdNGbKOAn5U6k0Y+YjwBjc83ynh8nnB/Q6PCkNzzQvQXeFM8a4ZmBJlWJgRj8tFGVJpoo53T2FN5DQARedMiCS85JxBJ9LAmNPz20jucan0nflnnAPngrTRRNSNDdPYZ+wGpBl2QFJnOuaFXp14+kf8qrO5xs+290HPOcH5SaMAUjRbnsH/DbUzeeJAiS85oOkeloq0ZDbvXpcnpdcjBN3ROzH50UApwKtFz2EnILcBN52ASRxrmkx1tUYfrtpM7nm0lJvvEpIMqecMkRpExq0UWinu0pbntCT0/WkSdp+tWRTlNVKVT0n61Gek/U1bFJSaJSgk9P1p5+f1qwimNQpUP1+tLHafrVtICiSq/U0v1P1qw00UEP96aik1YU4UyKiP/Z"/>
          <p:cNvSpPr>
            <a:spLocks noChangeAspect="1" noChangeArrowheads="1"/>
          </p:cNvSpPr>
          <p:nvPr/>
        </p:nvSpPr>
        <p:spPr bwMode="auto">
          <a:xfrm>
            <a:off x="12065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29715" name="AutoShape 19" descr="data:image/jpeg;base64,/9j/4AAQSkZJRgABAQAAAQABAAD/2wCEAAkGBxEQEhQUEhQQFBUUFRQXFBQVGBwVFBQUFRQXFhUUFBQYICggGBolHBUUITEhJSkrLi4uFx8zODMsNygtLisBCgoKDg0OFxAQGy8cHBwrLCwsLCwsLCwsLCwsLCwsLCwsLCwsLCwsLCwsLCwsLCwsLCwsLCwsLDc3LCwsLCwsN//AABEIAQsAvQMBIgACEQEDEQH/xAAbAAACAwEBAQAAAAAAAAAAAAAAAwEEBQIGB//EAEgQAAECAgUHCAcGBAYCAwAAAAECEQADBBIhMVITIjJBUWHRBRRCYpGSodIGI3GBgqLCFTNTcrGyQ6PB8CRUY5Ph4jTxFkSz/8QAGAEBAQEBAQAAAAAAAAAAAAAAAAECAwT/xAApEQEAAgIBAwMEAQUAAAAAAAAAAQIREhMDIVExMmEzQUNiBCJxgZGh/9oADAMBAAIRAxEAPwD7WQAAAABujhhsEFIUQLGdwLd5A/rGAfSIA2hQGVMoKKEhJUmYZZI9a5Di7SIuFhbcPLae70AHsjp4TR1Ei1nBIsDCwtc5hsFiUvEQQRFyiqNggaJgipkQPBBBcpeIeKPKvKsujJSqYSylBIZryCdZGzxEUB6VSC2bNtVVDgJtdQUGUoFwEgkX56bCSwYTLdeJCoyuSuXZVJUEoEwEoK3ISUsKllZJIJzxYDZrax9SBl1WiXjiJERrKXiLIiCBl0ICY5geBlLxLxzBATWjI5fD1Pi+mNaMrlw6Hxf0hPozMtGclwztaCNdoIN3ujPHJaAXCKO9au4ltnuVVtK9yS+22NJUcxqHO093MhJSLSCXJsDXl7nMNeOI6ECJTBEQPBcpggijylRFTGInTJVUF6rMd5eAtUgqCFFAdQSaovdTWC0jW2se0RjLn8oAOJckk6mZjk0m05Q9MrFj6I1GsBSEkAGmnNBBNZAJL1gT7E2QsUCYP/uqquXeq7ZwZ3vrPb1Wgqedcour1MpmNW0Wmsqq/rMNQ+0kPY5ZLpPKFWY8mVWAl5IAtWc+sCxWLMAWt1i9oZIkghQ52tZNViFIdNVQJartCkA+3U8cSZIKD/i1KznCwtOaDLUAmy8MSu17Q+oQC1UnlLVJkaQe3oEm0Z2kBVs9otsMME/lCwmXIvDpFrCtMfOKw9glaumbC0c816XPFjQCmUirXCUAs7sVBLt1niJ1EUkW01aWZ6xRdmk+9tZe8X2uMtTktc5UsGelCZjlwgumw2EHeLffFuMBMpASsGmkgpKbVoFQlmUCGILfrFmjcmEVSJ85YCwS6yQaqlOm/aWP5fdEwuWtEQGIeKkykmIeOXeJSIM7ZdwREQ8GspjH9ITofF9Ma7xi+kZbJ/F9MSfQy2Fxy8Soxy8bhxtPd0ImOHiQYJEu4IgAmJqnYYjcZEBgqnYYKp2GIuJ8M2ZyBRVAAyksEhIDkZoDAWGD7Bo34Sdes6y517ST7STrjSqHYYhZqhzYNpsEF7qaOSZAUlQQKyWCS5cMEjb1U90bI4RyNIAYIsCkq0lHOQmok2m1k2RaNJRiR2iOwsEOGIOyKzMyqfZMlmCWDgsCRaLtd2trnfaY5PItHKqxlpKmZy7tUqbcNkXniYESqq5LkkWoSb9uuo//AOaO6IdRqMiUmqgBKXJYbSXJt2lzDHjicklJANUkEBTPVO1jfEXYwmIjNXQZ72UlY1tk0e8eyOjRJzAZci9zUS5LkvbZcQPcN8VJaETGaKJPseeq+1kJDjWLXb/mHyJssAgylqNZVuTcHONr64k9mqVi33W3givl5X4C/wDbgy8v8Bf+3Ey68Xye8Y/pF/DsfS+mNCQoErISUhxYRVOiLWjL9I5jZP4vphb2uPpbDSpqVKSQlVUkMFC8bxGXR5FMQxmT5Skp0mSyikdKtbawdm2jeNtccTkukjaCO0Rtzn1Y4l0uoAZorCYhVbJKFaWBnIZrHLW7Hu1dS5FJtrTl2zAoNLIZFZzLtTdVLPfYC9pi0qgAknOtKiWmTAHUSSQAbLz2mOUcloAsCgLmyk1ry50nffGe7tjp+f8Ai9LpKgLi+vMXfushnO1bD3FxSXQElRJBdV+fMb3Cswv/AE2RPMEszaydJd5ABOl1REx8Nxasdost88OxX+2uAUwnUe4uKsuhpQorSEhRBBOcXDAWueqOyK0yQspJqpAIcEqmBiQQlwCwv1bYk9vs6V/q9LNM00i0ggC81FxxPpClC42FJ0Fi4g3sdkZiqIXXMqpLGYXBmEsxNudVrXPY0aPKjqAqhQNozlLQkhSSDom07NkTMNaT5N58r8M/P5IVRkgJGjaA5GssA767AI65OzQT6xVZukpabMNYlrzdugopzEflT+kaq49eJ7d3bxIMdPERt58IBjmcgLSUl2UCCxYsbCxFohkVaTTQhyrJpD1QVKquWfZ7eyJlYhVVyLJJf1n+4q/eHtviVcjyi33lgIsmKFhJJuPWNsFIpRmIrS1JYKtUhVe4OzVd4PZGWnlBdoyyibA+TVeCkuBVY2BvfBcT5aqeSpQbSLaiokXvc/8A7i9JnLSGCUG021iLyTdVjzaKctRDT5l7fdlze3Qb3s0WU0g66TLBAYiukEMWU4a/+7boTiVrNq+kt7nS8CO+fLBzqZgR3z5YwTSVApHOZesE1k2qJZINlhtsAZ6p912VymgAAzJBIAc5QAkteQ1jxMQ3yX8rgJdRLByLAXuAF7DZGD6VKbJ/H9MbVHpImAkVbCzpNYXDX7290YfpX/C+P6Ysx2cYmZ6nd6NUQqJmKADmwNCjPTiEVJicmAwQrLpxJ7REicnEntEDEnRMKyycQicujEINYl2u4+wxVpbGTVdUxwkZNQSAbrC6NV/uh4npxCFUueaismpFds2tovqfdGZjLr07TX7K9EAEmYGVKeuyEhKndOlYi8w7lJlIbOm5wNUhIFnStTqjPXOpjll0Uh7HrAtWPjVb3x3R59MZVdVFfJmqUlX3rBnGB62t7ozq68lvC9yYQmWkZ0pn9WkJITbcCENDqMCEJ/Kn9IzpM6kuuuujs0yqwLvZkyq27ScbhbCDNp2pVEN+Iez+/bGo7Od5mzdgjCE2na10S69lWFjYQ9trCLPOaQFH/wAcoCbyopUV1fYQEv77d1tY1lqQhCZedWJBrGxyNQikKXSLc2jtYxyhtFnV9sPolJWa2VySbqtRRU97u4G6JLVc1+2TZolZrKVpDpK3xwaDRDeEQ8UhGIdsGXTiETDW/wCpCKFRAQQEAi43EWvYdUTR0SKqXVawvUYbl04h2xOXTiT2wx8m/wCpSkSa4zrKqnztbpb+sMqyMY70Tl04k9sTl04k9ohj5N/1JlJSCuqXFa936CYw/Sr+H8f0x6CuFXEHVZt2eMYPpOl8n8f0xbe15/XqN2fcPzI/eIyOU6WrKzKkxV7VRPSm0BiAgpNW1KrHewna2vSBdqtl/vENmSUptKmcgPVS7qUALhrJESz09D0lm8kz6yVhSiTWQWM0TS1YAkEAMH/vVG4Sw/ptirPkEDSN6dScQ3Q7Jqxq7BwjD0FUOlLWSFSZksAWFRSQbWYVSfbDVaafyr/VETk1Y1dg4QpUtVdOerRXqG1G6AbSJhSHSkqLiwWe+KfP5v8Al5neTx/vfFzJqxq7BwgyasauwcICtMpswXSZh22jw23xCKbNKgDImAFnVWQQlzrt1XxayasauwcIMmrGrsHCAKVoK/Kr9IYTZtivSZaqis9WirUNnshmTVjV2DhAU+fzbP8ADzfcpFm+03eO6L0/RV7D+kc5NWNXYOEcT5aqqs9Vx1DZ7IBCqVNFgkqUAzGskOPYYgU2c4/w67bzWTZvNv8Ae6LKJamGeq4ahwjrJqxq7BwgKxnKQhSrCApdgBUrTOoXwlPKpNyZn+2sfrFqjS1NpnSXqGM7o4lcnpSorBVWJJJvtUz2H8o7ICoaCosTMnZ92epNV3XYBdsb3RTFdgP8eXJL5w9xJuFvhG1NlqrIzzpHUMKt0TOotdqyiWIIsAYi42QFCj05aUgCXPLlWmHVqVaSbs5h+UwyXymtRAyU20jOKCEh9ZOyG/ZUu72atYAAPYkD3RYlyCkABRAAYBhYNkBWD1luz1hd+RMYXpSWyfx/TG8AQpbl84fsTGF6Uj7v4/pjc+14p+q3JySWZrKpt3EFn90MVSFEWoQd1b/rEEQERrESzF7VzhE2cshqqbwdI6iDh3R3zleBPe/6xw0SBE1hqOtd3zleFPePljgzV1gaqbAoaR1lJw7ozKTyfSFKJTSFIdTgVQQEsM23eDbvjmTyfSkqBNJrCsCUmWLUu5S72WWPDWGuW3lsc4XhT3j5YnLrwp7x8sYyOTaTY9JVcHZItOY7e1l9/cI7+z6QyhzlbkEJNRJqnMZW8hljZnbomsNctvLW5wvCnvHywZdeFPePljyNK5RUlSpaqVNC0rW5RJGjmmqHJGaCWJ3XxyOU1MTzmc4q2mTo1rRWQ9rhabrqphiF3s9dNmLUkiqm0EaR1j8sTzheFPePljyYp6iFEUqcBVUpJMtLMhCFKsvJ0tlqm1B6ieUVhxz6YSCXeQBWFl1t2cM7cdhZiDez3GXXhT3j5Y5mTVkEVU2gjSOz8seRl8pGYhk0ubWQFlSjKCQRWQBYWFlay223ZHH2itNQmmTM8JUBkBo5zvawfJqvucC8iGIN7PZJnLAGanvHyxOXXhT3v+seSo/LGcV84nqQC5TkQlnfNJOr2bLY05XJtKDVqWo6LtLSCWCX7WUd1bdDEHJZrypqwNFN6jpHWonDvjvLrwp73/WMZXJtKZI52XCQCcmnOVWUaxGqwgMNkc/Z1M/zft9Ul9d1u/whiE5J8thc1ZKTVTYX0jsIw7465wvCnvf9YxTyZSm/8tTtYcmm9iLdzkH3NGyBDWDls6y68I73/EGXXhT3v+IgCJhiDlsSHdRIAcuAC/RSNm4xi+kw+7u6f0xvGMH0m/h/H9MWfa5R3vmWzPN2pygWbCoA/rFWbSkJJGTpZYkWAkFiQ4L3WP7IsUgs35pe/pp1RmL5Hrl1iUXKifULclRc2v2+3VaTLOnRiJzmGjRQmYQQJyQy7FkguCliz3WmLfM07V94xR5PlZFQFpBCyGlqFpKHd3fVFqlypU0ATEKUAXAKVX7bBGcy76V8G8zTtX3jC5NGBBtXpKGkdRIjqjZOWkIQlSUpDABKrB2QUeeGNi9JXRViO6GZXSvh1zNO1feMZ5p1Hdq8x/YvhFibIQpRVWpAJbRrgWBrgIgUdNhr0ntXbY1ob3+2GZNK+E0NcqcCUKWWveslu0DZDZ1HAAYr0ki/aQDCOaox0rtmcIZWShKUvNLKTaoKJ0ntJEMmlfBqqOkXqUPigTRkm5Sj7FRxSpcqa2UQVNc6FFvDcIiiyZMoky5ZSVaRCFB7zbZbee0wzJrXwJUlJBdStJXSawKIH6R3zdGJXeiuJEmZatBUQpbEoVZnq3bz2xCuTqKXeVe3QVqu1WMwhmTWvhxSpqJYU6nIUkJSZgQ4ITcT7TFNfKbBTpDp1ZdA9rkmzX2RZny3cIS4CgGUgsAJaQGdJgmS3CiAVLFVqyLHZznVHhk1jwbJmS1GxSyKqTmErYl3BKX3Q1aUsWyrtY4Wz6nsitR5dik58tRSgmok2MpVzJF4DQwUc2eupPdOyzo++GZNa+FRK55AzQ/SAM3NO7NtsO6JmTJoFqQDvMxu0p2PDVTZwUqpXKbLSGJIQBdU3DXrPvTSUTZhZcsLAJasK1n5TKvLDXDMmtfBlEpFYmuWDWVSokneGs8YvVUbZ3YrhGXzbpZJKlhTHMAYVQqxWSclz4xYy9I2G7x2fdey2GZNa+FiWbVAFRAUwrAg6KTrG8xlekPQ+L6Y05BJK3KnrC8MdBFlw/SM3l4tU+L6Y1b2PJ+Ro0gHNY9KX+9MMpqbZVdSXymYyTpVFX51zVh7xHFJZg7tWl3X6abmjqdemoFNWz6wmPUqnRYXvVv1PC7p/H9JOUlddOcjRX0TtR1obVXiR3T5oqKyddNkzRX0Zm1G6Her2TO7M4Rh6Tqq8SO6fNCqOlbHORpK6JxHrRDy9k3uzOEKo+TY2TNJWqZiO6At1ZmJHdPmgqzMSO6fNCfV7JvZMgzNk3smQDqszEjunzQqkBbC1GknonEOtEZmyb2TIXPqWWTdJOqZtgLVWZiR3T5oKszEjunzQnM2TeyZAamyb2TIAowWxtRpL6Jxq60OqzMSO6fNFSjVGNk3SXqmY1Q3M2TeyZATKSt12o0h0TgT1oiUF1l2ovHROEdaFyqjr+90hqmYExEqpWX97eNUzCIBqQvKKtRoo6J2r60OaZtR3T5oqJqV1fe6KPxNq4bmf6v8yAmSFuq1GlhOwb4a0zajunjFWTUdX3ul/qbBDMz/AFf5kBMkLddqNIajgTvhrL2o7DxirKqOv73SH4mBMNzP9X+ZAJD1luz1hdZ0Exi+krer+P6Y2JbVltW0hpO+gnFbGN6TD7v4/pjVvY8X5WxPN22tL/emOqcc6VXqg5TMZ2r1F3nY1Ye+OaSzB30pd1+mm5rYZNZ01StnznMzRY3W3vV8Yt3T+P6SaqvXToaK9u1ENz+p4xUVk66bZmivXM2ohvq9s3tmRh6Ts/qeMKo9djoaS9uIxHq9szvTOMKo+TY2zNJXSXiO+At5/U8YM/qeMJ9Xtmd5fGD1eJfeXxgHZ/U7TCqRXYaGknWdsR6vEvvL4wufk7M5eknpL2+2AtZ/U8YM/qeMJ9Ximd5fGD1eKZ3l8YCaNXY6GkvWcaobn9TtPCKlHybHOXpL6S8at8M9XiX3l8YDqVXdejpDWcCd0EqvWXYi8azhG6EyhLdecvSHSXgTvgl5OsvOXeOkvCN8A5JXXVYjRRrO1e6GuvYjtPCKiRLrqzl6KOkvavfDfV4l95fGAmSV51iNLadg3Q117Edp4RVk5POzl6WJewb4Z6vEvvr4wEySt12I0hrOBO6GuvYjtPCKsoS3XnK0h014E74a0vErvr4wCQ9ZbtpC78iYxPSf+H8f0xtS2rLYkisLyT0E6zGP6Sj7v4/pjV/Y8f5WxSNTX1pf70xNNVnSa4AOU9WyixVUXYrNuq1oiks1t1ZD6mAWly+qOZszPTVWip0nWqsLFXZzX1fH3LOnQ9JWVFddNiNFXSO1HVhtZeFHePliqpcqunPsqq6Z2p3+2GV5X4n8w8Yy75g6svCjvHywqjqWxzUaS+kcR6sRXlY/5h4wuQqUxdfSV0ziO+BlarLwo7x8sFZeFHePlhNeV+J/MPGCvK/E/mHjAydWXhR3j5YXPUuzNRpJ6R2/ljmvK/E+c8YXOXLs9Z0h0zt9sDK1WXhR3j5YKy8KO8fLCa8r8T+YeMFeV+J854wMpo6lsc1GkvpHGerDay8KO8fLFWQuU33nSX0zjO+GV5X4n8w8YLlMpS3Xmo0h0jgT1YJSl1l5qLx0jhHVhUpct1+s6WM4U74Ja5Tq9ZrHT6o3wTJqSuurNRoo6R2r6sNrLwo7x8sVErl11es6Kba+9e+G15X4nz/8wMpkqXnZqNLEdg6sNrLwo7x8sVZK5ed6zpHp7hvhleX+J8//ADBcplKW681GkOkcCerDay8KO8fLFWUuW6vWdLH1UwzKS/xPngFh6y3ABrC4v0E7hGJ6Tfw/j+mNmWQ62LisLXfoJ1xj+kg+7+L6Y1f2PH+VurLXsN8cienEjtERSNX55f70xapCikOEFZ2BgfGLM4WlNskCcnEntEGVTiT2iFmkzWfm5drqyX9mx/DfFmkIFQ2C7ZE2deH5KyqcSe2DKpxJ7RFlaQAWSCWsFlu6K1DWtROUkiWBcayVPadQusAPvhscPyMqnEntjKXTqUDZKlkOrpgEAKIBvtcAH3xtJliuqwaKdW9UMySdg7IbHF8sKjU+kk58lCbFWiYksQDVBt1sLd8KPKVM/wAvK1v65NhYMN/ts4608zQTVky1DUSoJewXhrLXEd0bKFRC5SEjUoKCnu1MG19kNjiZSKfSiCTJlAgEgZQF1ZrJfZabbNH3xyKfTPwZOtxlBqdm2k2WWa7dcegyadg7IWmWmuqwaKdW9UNl4mGeUKX+BL1/xE7SA1uxj/djjTqQEg5JBUQrNEwWEBNUEna6+7vjYmIABISCQCwstOyKaJ8wkA0cgE2msiwPffbt90NjiZwp9Ls9RLtvAmJdIc72NjH3xKadSyzyZQtY+sBYWZ3svsvs90b2STsHZFZIqy0lMsLNVNgYatphscTmRNdKSqqFECsAXALWgHWxjvKDanthWWmf5f5k+MOohKw65WTOwsf0hsnF8orjaO2JrjaO2ISkJQSEViFLZIZznnWbISiesljRyLCXdJDgWCy202XQ2OL5PrDaO2CsNo7YTlV/5ftKf6R3R1lSmVJqBnrGqR7LNfhDY4vl0bYw/SQfd/H9MbISApbMM4fsTGB6VrbJ/H9MTqeyXGsY6mG5SQCB+eX+9MW+bI2frFacA1tjMXuZi4PhEZT/AFD2p4RqYy10+pFc5W+bJ2eJhVJo6apsPaYUJn+oe1PCBVoYrVbvTw9kTV15arXN07D2njBzdOw9p4xWKjjV2p4RFc/iK+XhDU5qmpo6a6r9FGs7Vb4bzdO/tPGKod3rqcgDo721bzHTKxr+XhDWTmqsc3Tv7Txg5unf2njFdlY1/Lwgzsa/l4Q1k5qrHN07+08YUmQmuq/RTrO1W+OM7Gv5eEASXesty2HU+7eYayc1Vjm6d/aeMHN07+08YrkKxr+XhEgKxr+XhDWTmqfzdO/tPGFUaQmom/RTrOz2xyysa/l4RyEKAAC12MBo8IanLVZ5unf3jxg5unf3jxhDKxr+XhEMrGv5eENTlq7o1HSxv0l9I41b4bzdPW7x4xVQhQuWu8no6y51b46ZWNfy8IanNVY5unrd5XGI5unrd5XGEsrGv5eEDKxr+Xyw1OWrgJAUsB9Ia36Cdsef9LR918f0x6EJZ3JJNpJbYBq9gjC9J0vk/j+mJ1O1JcKTnq5bFOlhaFJUHSsVCBYSF5rO4a+M3/4xR61fIGsXtr7Qx6Wt405+r88v96Yv1zhV4cY1acNdGsWiXnx6NSGbIrZlDT1KZ+l1U9kdzPR6QpZWqQSVKrF1OCQ14rN0RZG7XOFXhxgrnCrw4xnZ244YEv0dkJKSJCs0gh1uHBe0FVscL9GKOoAGQpg7Z1tr3mtbfrj0Vc4VeHGCucKvDjDY4oYMr0ekpLiSp73rAsbbQ6rDbGpn4FdqfNFqucKvDjBXOFXhxi7ScVVXPwK7U+aJz8Cu1PmizXOFXhxgrnCrw4xNpTiqq5+BXanzROfgV2p80Wa5wq8OMFc4VeHGLtJw1Vs/ArtTxgdeBXanjFmucKvDjBXOFXhxibLxVV3XgV2p80Qa+BXanzRZrnCrw4wVzhV4cYbHFVWz8Cu1Pmgz8Cu1PmizXOFXhxgrnCrw4w2Tiqq5+BXanzRLrwK7U+aLNc4VeHGCucKvDjF2k4aqzrwK7U+aB14FdqfNFnKHCrw4wZQ4VeHGJsvFVUCn1EXhjuJGr2Rh+kyvu/j+mNlBv/Mv96o8/wCly2yXx/TDq/Tl5qfVx/dvT9VnTl/vTF+ucKvDjFCdq/Oj96Yv1zhV4cY1d0/jekprnCrw4wVzhV4cYK5wq8OMFc4VeHGMPSK5wq8OMFc4VeHGCucKvDjBXOFXhxgCucKvDjBXOFXhxgrnCrw4wVzhV4cYArnCrw4wVzhV4cYK5wq8OMFc4VeHGAK5wq8OMFc4VeHGCucKvDjBXOFXhxgCucKvDjBXOE+HGCucKvDjBXOFXhxgCucJ8OMFc4VeHGCucKvDjBX6qvDjAFc4VeHGCucKvDjBX3K8OMFfcrw4wBXOFXhxgr7leHGDKblQZTcqAMpuV4QZTcqDKblQZTcqAoSzf+Zf7zHn/S4E5Juv9Meglm/8y/3mPPell8u1tP6YvV+nLxU+t/mXoZ+r88v96YvBZwq8OMUaQWS+pJSo6rEqCjadwMH2zKci4hwQVIBsvsKtUatDfQtEROV+ucKvDjBXOFXhxiiOWZW0W9eX5oByzKJI1jVWRv6249kZxL0b18r1c4VeHGCucKvDjFIcry+x3zkXAOelqiPtiVtHeR5oYk3r5Xq5wq8OMFc4VeHGKP2vKLDWQSBWRaBaSM66D7Yl2b7s6XaNulDEm9fK9X3K8OMFfqq8OMUDyzKdnDs7VkXbdK6OvtaW7axeKyHHtzt0MSb18rtfqq8OMFfcrw4xS+2JVzi27ORdb1tx7I6RyohRYWk3AKQSfdW9sMSb18rdfcrw4wV9yvDjCeddRfy+aJ511F/L5oYk3r5Nr7leEFfcqE866i/l80HO+ov5fNDEm9fJ2U3Kgym5UJ511F/L5oOd9Rfy+aGJN6+TspuV2QZTcrshPO+ov5fNBzrqL+XzQxJvXydlNyuyDKbldkJ531F/L5og0zqL+XzQxJvXyryzf+Zf71Riek0oKMt9Vb6Y2pZLFwQ6lljfaokXbjGP6RKtR7Ff0idb6cvJ0/q/7b0K5sgl6iHd3YO9zvF3JDZE5IbI6bQ1wWUDQZR/hy+6OETzKV+HL7o37t57YvZMQZMRNoXhsoJoEoOBLl2u+aLXvfbeYDQJTvk5biwGqLuyL2TEGTEXaDhsoigyrPVy7HAzRYCGLWaxZHJ5Ok2+rl2lzmi/bdujQyYgyYhtCcNmcnk2QP4UruJ4Q3mkt3qIc66o1+7eYuZMQZMQ2g4bKRoctqtRDbGG/ie2JlUOUlilEtJFxCQCNrERcyYiRLENl4bExEPyYgyYibHDYiCHZMRFQRdk4ZKghuTEBliGxxWKiHh1QRGTENk4rFRDQ7JiCoIbJxSQ0YPpKWKPYr+kekqCPJ8sqK6RMQq1MsIqC5qyXVaLTbtjHUnNZhrp9OYtEv/Z"/>
          <p:cNvSpPr>
            <a:spLocks noChangeAspect="1" noChangeArrowheads="1"/>
          </p:cNvSpPr>
          <p:nvPr/>
        </p:nvSpPr>
        <p:spPr bwMode="auto">
          <a:xfrm>
            <a:off x="12065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29717" name="AutoShape 21" descr="data:image/jpeg;base64,/9j/4AAQSkZJRgABAQAAAQABAAD/2wCEAAkGBhQSERQUExQWFRUUGBUXFRgXFxcVFxUXFBYZFRUXFxQXHCYeFxokGRcVHy8gIycpLCwtFx4xNTAqNSYrLCoBCQoKDgwOFg8PFykcFRwpKSkpKSkpKikpKSkpLCkpKSkpKSkpKSkpKSkpKSkpKSkpKSwpKSwsLCkpKSwsKSkpKf/AABEIAQsAvQMBIgACEQEDEQH/xAAbAAABBQEBAAAAAAAAAAAAAAAFAAECAwQGB//EAE8QAAEDAQMFDAgDBQYFAwUAAAECAxEABBIhBRMxQVEGFCIjUlNhYpKT0dIyM0JDVHGR0xYkgRVEY6SxNHKUoaLwB3OCo+ODs8ElNWSytP/EABkBAQEBAQEBAAAAAAAAAAAAAAABAwIEBf/EACcRAQACAQQCAQQCAwAAAAAAAAABEQIDEhNRITFhBDKhsRRSIkFx/9oADAMBAAIRAxEAPwDosqWtTTabpugIdWo3b5utIvkAEgTQiwbpg4pCEuXVOglILKCDAWrSl44w2vRogTBIBOW+wFwJHBgBaVBSSoKS4kJUCApJGA27awWfc9cUlSc2CgKCSUOrKbwIMX3zqJHQCdtHzo215FbKq82hRGKkIUfmpIJjoqwJqFnauoSkY3EpTOs3QEz0aKmpRGqoykiimuUrxpFVESKahdpyumCqCxKKZSai44QkkYkAka8QMMJE/KRXOpyrbrqSbOgkhPBuqSQSkFSTLhgAlQvdQYcIRXUY2N2/KzdnRfdMJvJT+qjH+QknYATQw7uLMdBXOEApCZm5AlSgBIXIkgEIUQcBOFzKltM3rIlQAJAIJkhQAxvEJN2TjiNGNX2XKVqJcC7KmEoWUGAL60wEC4pRugydZgA44YmkYxEef22WDdYy84ltF+VEhJKRBgLVMpJjBCsDB6NMGga5lOVraBKbEgGU4SBOAvG+FRM3gNogzjhcMo24iTZ0J6OEs4lImAsaAVG71dOMhZOHX7dEKe7QjIlrtLl7PsBmAm5jN6Sq8CJwiE/Wil6KrOYpKNtKKjnKRNEOBTgVAU5NAjTUxNMalh6QqM08VAoEVEpqYmBUFLI2VRDM04Y1z/nTh+oKeJ0VyiS16qklNM23rNM66dVAivGsGUbC8tQLVoLQgApuIWCb0lUnGYgR0dNbUJNTdRKSDoIIPSCII+houM0DO2C0wgb7ukA3iGkcJV8qBg6BdITHVB21kayTbRAFsBE6S2JiCdYON4jXoT9ErcLZ1AjhgEQYUJPSZTp6dYwMjCrxuNZA9N/vT0HZykoPzQNUg1pujv8AC5rJr8Kv2sqJACSGkJukKBJwmZSCI6xOyFZcnP3FBdpJUSkpUEpF0JVJmAL15MAg6MdNQs25FlCmym+M2UkQoAKuhAF8BICvQT9DtNJvce0hK0pU4M4UFRBQDwF30xCMOEaFx3+DryVaeARaykhASvi0qvKBXC4MQTKZgCbtVu5Ptgm7bROJALKOmASNWjQNZ6Kub3JNALCStN8AHEHBKkrwkYyUjTIEmBiZZ3cYypCEKU7CAsJhd3Bags6BplKMeqOmqu6O/wAHsditKVpKrZfTeBUnNJF4A4gGeDIAEjacKoVkG1Kn/wCoLEzgEkjGYiVzAw16zjISRcdxdmx4JxnWBEqSoxAw9GPkSNdaslZDbsxUWyvhxIUqUgJKiLqYhPpK+tU3/P4E2mAEgFUkAAqwF4gYmBonTTqR00g5T36MkJpr1TNQAmohr9Nfp4pEVA4VTg0wFKgeMBTGsuVnnUNgsoC1SJCjHBCSTGI4RIAHzofZ8qWpXpWQI4JKZdBlQCSEmE8HScTsirLvbMixaqSUUNZyk+S1es5AVfzsKBzcG6iJIvAxMgaD9Y2e3WgpQVMpSbxCxPsXSQUwo43hdxPtBWGIETaJLNMlFGLBllpKEhTKiQMTdax+q5rV+3mOZV2WvPSmsaMT53AIMVBS6PndExzKuy156Scvs8yrsteerS8Mf2gDFIijxy+yPcq7LXnobugyo27Z3EIaUFEYcFGMEEgXFE4jCIocMf2ZkNnp+lRcXW5VoydzH8q75KC2JkCSApKSpd1JBF1OdcKIQfR4JH0GyjnPTjGPdtKV1YHKa7TUZJzTH51IJpi1VAR922hRuIYiTEqXN2cCTETqI2jYak3arZBltmeDACzGnhSZ0AdA8Vask2kklNqKQSSBmUEJTMgY4kjROuBTIyTaYM2qSYg5lMAhQJ4M6CJTpw00d+PhPP2yQM2xE8pWj+v+RrTkq0Nhz8+tCJbFwBbiE3r6r2KVcIwE/pFY28lWkfvWz3SRtnXhgRj0USyPxLpU+ldovNhIOba4JCySLpKYEEbdfQKjTTmN3mhDfWSueR373mps/krnkd89560HLtn+EX3THnp/27Z/hF90x56r1Xh8B+UH7Bc4h1JdvN3Ql11RPGJvYFRB4N79JqKjWjKeVGXG7jdmUlRU3Ci20mLriVEyFEjAHRVBxqPNrTFxTTmhAoc/bLmKs2lN9aElbpQVFsArhIaVGnbRFMQP0qoWVOOKheJJAcWkSQJMBUY66sucdt/5QGftduSL9nwAP9oVGOq9mImdWmpLyikXZXZ+EJH5k4iSmRxO0EfpRPMjlubfWu6cet0n6molrRxjvfO9Me3Rpel0wDKAibzGkD16tKpIwzE6Eq+lQOVReKbzMgJPrlxCgggg5iD6xGjlfOiCWOu4P/Vd83SacMR7xzV753Vo9qol6XTGw8VhRbzLlxJUoJtEkAGMeJwx21WjKySQBmioyAM8sEkThiwNh06xFareyM2s3nTwVaHXSYwkDhdH9KGJsKb6wUcWkrjNi2B0AYJBF6AU4JP939Aa4aenl6hcrLKTABaKiYCc8sEnWACwNh+lTbyiDgnNrOwOrk4E62MMAdOyswsCby5RxabwGb35nBdVAkEwIBunZGqYE2rKElyUm4EuAZrfoc4OAkTAiQkjqnbAO+DDpcrKKb9yWgq/m4zrnplVwCcxGn9KKWVkLQlcEXgkxMxeExNDEWdO+oElsLPBAtmfHtxgqL4IBnpnC7JI5KWMw1/y29On0Rtx+tWGWrp44x4hdvcdNLMCnChOqnBHRVeeoRSyI11RaLU22QlRVJEwELVhMTwEmMdta0x0VnRk8vPqSkpHEgEyoES4rQU4g9NHWONzTJaMpNhJIvkxIGaeEnZObwoMzujdJTLBAJSFHjFYGLxACdIBJg6cK6pvcgpslSVzgcFOvLH6JUYrCf8Ah9nbrhU2klCdCQdKRJlSSZOGvVUaxo/AGd0T0TvczjrWdZiRmxGjbrHSKdvL7pEZiDwdTpwJUCSAjVAwx0nExRhP/DGMc4if7iMNulHzrQ1uKUDm0uBIShPoKW1JUtUkhAAJwii8XwBDLjgklnQFHQ7pGgGUYDpx/TRV2T8sFZVnGlITAKSA6u9OqA3hhBmjj+4xYSTnVYBXvnjqOka6ZncUopTxhxE+teEXgNGOjDAasaJwz0xJtzWGKxJAEtupEkwBJQAJJAxNaSn502UNyqm275ckJU0Yzjqh61GpRg/rUiKMc8Nqy/gNOqoA46D/ALFMpguO2du8pCVqXeKCAo3WlKAkg6wPpQQ5SAJF9Ugx/wDcLPAgbbmmMYj+hhLTHSnKLHp+dQnRpp8m5KDzba86+m86pBCXkLEJC/aCOqDGrRRRzckgCTaLQAP4iQP/ANKOv489hYOOvXTg9BoizuYbVN20vqjTDqDH0R/uKR3LjOBOftEFKieGjSFJA9jpNE/jz2GPovC7iJBEiJHSJwoJaWk2dDloKymAbyg21euk6BewjYNWquvf3MtoEqtL6RtLqB06SiqRkBiP7W7H/Oa/X2KO40s8fUuAO6CztrUq+4hwyknMtlWnEaSAnAAascNCouyPlRh1asy4oOKbUTxTd4oF2QCZTrwGoXtEGu7XudYETanROiXWxI6JR006Nz7OgWt3VgHW9ej2KNNmfbjcl5XadtCVNqXnlXlBRs7UgqBWqTiEzwjBiSZ1gl2d21mQlKONhKUgFSIJACRMSNqcInHAQCR3P4STz9o7aPt9ArNYtyqVtoUX7RJSCeGjTH/Lo5nTnL3LkW93tmn3owJEogEA3SQSYOM6NkaSAd34ss4KLylovzdvIUPaKMcMOEk10H7BZn+1u6SPXNasSPQ21oTuXScQ++QdYWjEaRobx0/51bc8LnTutsqJCngCCoEQvSk4j0emotZcszzoS26vOHg8BTrZI9KCUkA69O2izORUcK/aXQUqWBedbSbqVROLejAfToq79jMnHfbh2cc1r/6Kluo0pj0xuNbXH+/e2/36cJIAAW8ABA453CP+urFZKbzhBtL5TcQpJStKplSwcUtnkirP2K18Rafr/wCKnhOPPtmF7nHu+d89QCDM33piJzzuo4e30moW7J6kqAacdUiJUpbtyDOPBzBJgQdVZ2bC8Tipd2DCk2hRkxIhO9tE9PhTwnHn22rSrQXHsZ98756SArRnHsMBxznmrPYcnqKhnXHEp4UlLt4g4Xfc4yZ+k4aKJDJDPxNp+v8A4qeDiz7ZHEEiFLdUMDCnHCCQZEgqg4gVFVWZTsSG276H3yoKbgKi6QpxKSDxYwgnXUFijHUxmJi5MpRD1nu3pJdAugFQlhYBAJAMaaSdzi8LynjGiLNZQBiDMGderQSTMmIsYcSm0WUkgC85pIAHEL1mugtTwUttSH0JCFErTeSQ4kpIg8LCDBB2ikvVo/aFWRpTGbTdeUM7IltpMcWuQLhEycZONFbRaQ4koXZ3VJVgpKkIII2EXsaVutjd5nho9Zyk82501r383ziO0nxqNg/J6G2AQzZVthRkhDaEyQIEwrZUl5QOeSc076C/ZTykdat4trfLR2k+NZFWxvPp4aPVr9pPLR00RXbFodADlmcWEm8AUJMEAifT2Ej9awJyFZYjeJ1H1aZkaDN6cPDZR7fbfLT2h40hbG+WjtDxoAq8k2czNjVs9AdHX6oP6VEZDsuH5GLvo8WnDGcOF0D6Ud34jlo7Q8aW/G+WntJ8aCrf55p3sp81ZcmW85pvinfRT7Kdn96t2+2+WjtDxrNku2ozLfDT6KfaGz50A5eRLMokmxSTplpGOvHhY/8AxRBh8ISEIZcSlIhICEgAbAL2ArXv1HLR2h40xtjfLR2h40AVphp28XLMpZDjkFSEmOEcBwuk/U068i2UzNiBnTxSPpp0dFbsm2xEOcNPrHPaHK+dbN9t8tPaHjQCrE4GnFJbZcSkIbhISmBw3TytpoTbchG9LTb8G+VX3XvSKgQAhLl0pxXIPRpxroG7WjPr4afVte0OW701s32jlp7Q8aATZWUsNrCGnxeBJvcLUY0rw/T+uNUPZPafS2p2zurIQlOsCBjoCwNJNGLRaUXFcJOg+0Nh6aax2pGbRwk+in2hsFBzDeQYMhhIgmOA5McMCTnMTCk/Q7cJ2Xc6iYcYlIvXQhtSDJOknOmSUhIM60yK6rfSOWntClvpHKT2hRbc5lRpDVkWhtpxCSts4jCS63JJKidVYXKO7p30mzLhSdLesc6igS4qw8mv7hJ1hBACkhQ2FIUPoRVQyc1zTfdo2f3am7argSLq1FRhKUJUtRgXjgkbBpphaTzFp7hzwqsojKfRfs5rmm+7R5arVk1rDim+7R5atTbTJGZtE4E8Q5oMxq6D9KffJ5i09w54UXZk51/LliQpQU2BdUpJOYSRIUpBAIHKQr9MdEkTyfl+wvOJbQlN5arqQWAJMTycNWnWRtroN8nmLRpPuHPLTIt0zDFoOr1DukGD7O0RR1tnqXO/iOwyOLmZ0WdJ0EAkQMRJSJExImKsTl6xgLloC4CVTZwboSUg6EnGVJw0mRqINHTazP8AZ7R3DnlpkvkiCxaR/wCg55aibZ6lzzu6ew3ZCEqF4p4LAViCBGCcZlMRpvDbVZ3TWEg8AcEcI5hPBwURIifYVq04GDhWq2bnlrdUsO5QQkkHNoZdCYCUpugxIHBJwj0jUFbn1pQZfyiITpLS5SqSb83ccVHgmRo2CjrZ/wBV/t+wgnixwTB/LpjHQZiADBgnCqk7r8mnQE4R+76NOngzqI6DW6z5BcSpJLtvUUkE3mXIUAZuqAEEasQdJmdUU7n3sZtOUCT/APjrjbgCn6/LVVWNNSjdDYbpXcBSFXVHe44KiCrHgxEJViMMKb8VZOn0Rt/s+rRydpAjTiMNdX2LITqHAd8W9QQUktqYWUmCCQZEwqDOOsxFSRkB0IuZ+3zevXgw5e9Xm7sqCoGlWHtEHGBVs41Ssv2AESgaAoRZwZSpOcBAuyeCZI0j9DVjuXrClakFtN5KigjMJJvJVdI0aZwjXqmkjICwoXrRlEySoJzTgETjEJmOENf1mjGTkFpsIKLS4QSby2HZMmccDo0aToobK7BF7obCUhQQIvXI3uAb2CoulImQR9egxX+KsnclAwJxs4HRydM6tPQBjXTPW2Ill8Ygeod0kgD2f0/Wn3x/Af7h3y1HO34lzCd01gJwQDOgiziDOw3cT/WcJohkp6zWhBW20ggKKTLKQQRBiI6RRQ2yMC093Lk/S7UE2rDBp7uXMMZx4NEnGf8AUShvBrmW+6R5acWBrmm+6R5akLd/De0SeJXo2+joqYfVzL/cOeWjnZmqTYWxiGmwRoIbSCOmYqRp12qBwm3kiQJU04kSowJUUwMSB+tM4ajjLGY9ovPwtongwH8QoIIOYXEKVgkzEE4Cg/7SfBguuRh++2bCZ9LgyTAVgNYwnUY3sHXmEGIUXQQUhYIzSsCk4GiKbChFoDAbSJbv3xZkXJSqAgkCL2BI+XSJS9uj9rVuYtF9AUTeOaaCjfS4ZCndK04E7YrZlW2ut3c1Zy9MzDiG7uiPT06To2dNU2WwKQ6sIWEi62YDSQMVOahWze7vO/8AbHjUbLmFEpBUm6ogEpkG6SMRIwMHDCqMmeivD3r3/uqqW93ed/7Y8ayZOs7l1XGRxj3uxzqumiIWrdCEOKQWLQQnC8hpS0k9F3HThooEm12q8AH3tBM7zSQqAVcEzhhETrEaxXVb2d50d2PGlvZ3nR3Y8aDn8lZcdQDnhaHgdB3pmrsTMicdVE7Tbg7ZXFBC0xwYWkoVII9k6q2CyOTOd/7Y/pNZcr2dzMr40aB7sbR00GnKj7qUgstJcUVQQVhsAY4yQayZOt1qWuHbMltEHhB5K8YkC6BOmRP6662mzu86O7HjS3u7zo7seNBhtT7yXHMy2lw8XIUu5AunQYP+xVRt9umN6tHpz8DowuTPR8sTq0Wezu513jeb92Nh6a172d50d2PGg5+2ZRtPBK2m2VkOgAlbySni5xaTKT0xGn5kOMmFF0pzV7AEHf0FSZOGv0UJN3+90E9Tb8mrccShawpKkOSM3GhTR1K2gfSoIyMWc0htYSkuKMZvCS0sHSrZGFFsBydZ3WwlqW0oW62qUptKlBRWjQp9JBxGvpwFExukaxGfewmeJTqmfdYaCcdnzq07nQwniiEXnGZhBgw6IwKoESfrRfezvOjux5qDmHLFZnl53hKLhuuKUwApSS0pacM3iIQnGDA0xVjW5yyoHASqRN3iDpxOBLWGJ+pmieWMkqezSHFhSSsmM3GIbcgyFTNUK3EMkAEJgaBcVAwA0BexKfpQtzH7IUBJs7aZIBSb8kqgSFBiAqYHTOnVXU5PtTpTLy1oVOhDZWIge0bOnGZwqp3cshq4tF0KStqDcJIlxMmSo446atTuOamYRr92faEK9vWMKFqMuvyweNcVw2cC1dHrkYFWbEfWsSq15WyAlhlSkXRJYCoQRKQ8ggTeOuTPSayAfOrDx/Ue4RSlOfswUi+mXMAm/wC6VjdiiKmBvlJDIzGbIKDZzev3pCwbmiMCCr2tAjHCxe3xZrl0G876QKh6pWoEVtdjf6AVNi05g3TddCS0V4ojO3Sq8L0RPBmcKS20PsaEtsZ1f5Yxcb9wdrnVq64x8Mr/AA58tSSl/Or4TPoN+wvlOdetCm3+Uz2F+ejZlusfDK/w58Koyeli6qbMfWO+4J94rq0Rzb/KZ7C/PWfJzb91UKa9Y97C+cVPt1EPcs/wyu4PlpXLP8Me4PlrUUP8pnsL89Ndf5TPYX56DPcY+HPcHy1kyo2xmlxZzoHuCNY6KJ3H+U12F+esmVkPZlfCa0D2F8odegkWrP8ADnuD5aWbs/w57g+WtHH8prsL89PD/Ka7C/PQDGG2M67+XMcX7g7D0VoLTHw5/wAOfLSYD2dd4TWhv2F7FdetQQ/ymuwvz1QMcZYzzf5dUXHPcHa3GF350rS0zfa/Lq9MzxB5pzq7a1Oofz7fCa9B32F7W+vT2tL19rhNemr2V80516DJlBpi6mLOfWNe4POJ6tarln+HV3CvLSykl66nhNesa9hfOJ61awl/lNdhfnqAZakMX2vy6vTV7hXNL6taQhg/u6u4Plp7Wh6+zwmvTVHBXzTnXrTce5TXZX56oG5QaYuphgjhte4VzierWkNsfDnuFeWmyiHrqZU16xn2V86nrVqAe5TXZX5qgDZfbZzBuslKr7MHNFMccj2iMKHii+6NLu91Xi3F5qYSoH1yNZVQc1YeT6j3CKVJz9nKyQmXcQVJPqlRinGiDro3ykAzZ82bys8+HEu3sML2KLuzGTWOzKVvizXQCZdwKrvulawk/wBKJu2s79QmUh8MqUG86uFNFYBUeJgm8ABjIx2mkttD7CQqz51fGL9Bv3j/ACnOtV5VZucX3r/mq5Dz2eXxaPQb96rlOfwq0Z5/m2++V9qjZgv2bnV96/5qzWByz3VS4v1j3vXucV00Yzz3Nt96r7VZcnuvXVQ2j1j3vVD3qv4dBWXLNzq+9f8ANTByzc6vvX/NW/PPc233yvtUs8/zaO9V9qiMBcs/OL71/wA1ZcpLs+aVxi9XvXuUNqqNB57m0d6r7dZspvPZpXFo1e9PKH8Ogpv2bnV96/5qV6zc6vvX/NW/PPc2jvT9ulnnubR3p+3UAZldnzrnGLiG/evbFdatOds3Or71/wA1XMOu513gI0N+9OxX8OtBde5tHfK+3VAl1yz55vjFxcd949tb6aVpcs99rjF+mqeNe5pzpra669nm+Aj0Hfena3/DqVreevs8BHpq96eac/h1FD8ors91MOL9Y1717nE9atQXZudX3r/mqzKTz11Mto9Y17084n+HWoPvc2jvT9ugFWldnvtQ4v01Txr3NL61aL9m51fevearbU89fa4tHpq96eac/h1ozz3No70/bogTb12e6mHF+sa969zietWkKs/Or717zVZlJ566ni0esa96edT/AA61h57m0d6ft0ALLymMwbriibzUAuOkHjkalGDWAqozukdc3uq8hIF5qSHCfeo1XBQQzVh4/qPcLQpOfs8ruCXOFITHFK1qwrY66N9oF4KRmjx+dZvIXewbgpvXSkkyKwF0ocYczanEoKpSCiYU2pIPDUAcSNdROUHN954JtGbiCwRZyjFKRIOfwMgnRpPSZS20sojH2OoUjOr/ADJ9Bv3je1zq1eVN/FHvG/LQwboYWpRsjsFKQMbP7JWT73rCrPxQn4R362b7tRpvx7bypv4o9415az5PW3dV+ZI4x33jfOK6tUHdOn4R3+W+9VNj3Q3QoGyO4rWrTZ9CllQ97sIob8exa838Ue8b8tK838Ue8a8tYvxIPhHf5b7tN+Ix8I7/AC33aG/HtuCkfFHvGvLWbKSkZtX5knR7bXKHVqn8Sj4R3+X+7VNsy+FoKRZHZMfD6iDztDfj2K30fFHvGvLSvI+KPeNeWsP4kHwjv8v92n/EQ+Ed/l/u0N+PaxlSM65+ZOhvG+1j6XVrSVI+KPeNeWhjWXOMWrejsKCIxs/s3p970irlbogP3R362b7tKN8drXCjOo/Mn0XMb7W1HVpWpSL7X5k+mfbaw4pfVrI5l7jEq3q7CQsHGz+1dj3vVNJ/L15SCLK7wVEn+z6ChSed2kUo3x205RUi6n8yTxjXttc4nq1qBR8Se215aF27Ll5IAsjohbZ02fQlYUfe7BWgboh8I7/L/dpRvx7W2lSL7X5g+kr22sOLX1a0BSPiT22vLQt/L0qQRZXeCok/2fQUKTzu0irRumT8K7/L/dob8e19vUi6n8wTw2vba5xPVrSLvxJ7bXloTbN0AUABZXRCkK/d9CVhR97sBq38Tp+Fd/l/u0N+PZ8vhOYVx5VwmsLzZnjUagmaFrFacq5bzrRQmzuJJKMTmYF1xKiTDhOgHQKyLNV5dfKJmKTctIQlN4xewSAlSiTBMBKQToBNVi3Jn2+5f+3WizuBNospKoF5zEmPcLotlrKbwCd6mzrJm/nXSgJw4JF0GcZmrMusNKMosANuT1+5f+3Sct6ByxiPcv68ObonZ8pW28m+bFdlN6HVhV0qF6JkSEzGmTsAklso21FwcYj02vaTziempbvgx7cqbcnr9w/9un3+nr9y/wDbrrrZbxm1ZpbRcg3AtcJKo4N4pkgTEwKw5Iyg+VL30bKlOGbzLqlE4m9evgRhd0bTSzggBGU0THDkQSMy/MH/AKOg/SgSxazotUYnA2V0gCTEcSNX0046K9EatiM85w0+g17Q2u9Na9+I5xPaHjS1jRiHmmTd9JXLtoC08KQLK+CZBukHNi7BKTGOg7aoUzbsPziNOP5J7EYaBm+Ds1zOqBXZ5QetxcUWX7GG5FwOXyqLom8Uqib17AaiNFWZPetgdGeesamtebC0r0HReURpu/pNLdcUOQsaLWCM5awoYzdsjqZwMDFvCDBmcZiBEmm7bJQDbQDriyOKkAC9ALQkzjOHpEaga9R32jlp7QrJaLUjPNcNOhz2hsTSzjh5zFt+LA0furxIGseoxPT/AJVa2q1BPCtF8y3hvV5IuhcuQQ1IKkwBpu4iTga9LNrRy09oVzS8oZR1bwI1S66DE68NMf7FLOOHJlFtM/mwD7MWN6AcfSBbJI0YYaOnBwq2TG+gIjAWR2cdEy3o06v6V6VYrYc2nOqbDkC+ELlN7XdJgkTtFQbtKM85w0+g17Q2uUtOKHHZMtriUEPLU4okEEWd5IAhMjBsTwgozGsaK1/tFPX7l/yUQtCbaSq7a7KlMkplskxJICjf2QJGycdFUBOUYH5uxE+1xSh8oOc06Bo24bFpwx2ynKSZjhSdHFPatPsVDfyY9vuntv8AcrqXLQnOt8NPouTwh1OmhlttduvqzSrFckXL63bxTrKinAHoE/OlpwR2FG2Drd095KibWOv3T3koyq022EwuxglIvypwwv2ruIvJ2TB+dQ3zb+XYteF539MZ0a51Us4MewhVsSNJIxAktupGJgYlIAxI01JU0Xyy+s2FWdLec4F4IVKZzqdE4nCKELo8+thGExS6zJCrRZZAPCcwMEeoc211gszfIR2U+FcbakohBWopg8FWcLZvEFOC0qBkgnCqN8Ng4vr+W+ndWn3ur/4pLXT1YiKp3O9W+Qjsp8Ky5TsjdwcBHpteyOdR0VyQtTR0Whf+Ld0nAe920rQpvQp5ekGDandROMF3UUnsmlNOaOncb0b5COyPCm3m3yEdkeFcOp5se/cx0fmncZj+L0j6ilvhuJ3wvV+9ua9HvaUc0dOuasjefc4CPQa9kbXeite8m+Qjsp8K4dCm72DzhUQB/anZOm7hnekxWhTPXf79/wC5Sk5odeLE3yEdlPhSNjb5COynwrjwz13+/e+5T5g8t/v3/uUo58XX7zb5COynwrHaLG3nmuAjQ77KdieiueFm67/fvfcplWMSDffkTHHvYTExxlKXmxddvJvkI7KfCmNia5COynwrlQx13+/e+5TKYwPDf/xD33KtHNi6veTXIR2U+FZWrG3nnOAj0GvZTtc6KA7367/fvfcqo2YSTffkwJz72qY950n61KObF1psLXNo7KfClvBrm0dlPhXIrZ67+r3733KRZ67/AH733KUnPi6R6xNZ5vgI0Oeynq9Fad4Nc2jsp8K5He+IN9+RMce9hOn3nRSDRj1j/fvfcpRz4uv3g1zaOynwpbwa5tHZT4Vx4bJxvv8Afvbf79MUHnH+/e89KOfEc3T2NsWZwhCAZbxCUg+sR0UDcj+tRcYvYKU6oYGFPOqSYMiQVwcQKko1Xn1s4zqleVrKl4NtLaL19fBSlQEqQhSiSStIiArAn9KHj/h82CSMnKBOJhxsawdT+0D6Ubs6otFk0nhOaBPuHK6vfPVX2akt9PCJxt561uHSlQULA4CCkg55EgoVeScbRqVjSO4ZvVk46VH02YlU3lAZ6ArH0hiIEaBHoW+uqvsmlvrqr7JpbTjh58jcQkaMnq1+8aOkFJJBfgmFETpgmq3dwaFEE5OUSkyDnGr04Yzn5J4IxOP1r0bffVX2TS311V9k0s44ef2TcaGzKMnqSeFELZwvJKVEAvYEhRGHRsFFN7Wj4V3tsfdrrN9dVfZNLffVX2TS0nSxlyos9o+Fc7TH3afMWj4V3tWf7tdSLV1V9k0t99VfZNLOHFy2YtHwrvbY+9T5m0fCu9qz/drqN9dVfZNLfXVX2TSzhxculm0fCu9pj7tMpm0fCu9qz/erqd99VfZNI2vqr7JpZxYuXzVo+Fd7Vn+7TFm0fCu9qz/drqd9dVfZNMq1dVfZNLOHFyDyLQnE2Vy7gPSYmSrD3uirSxaPhXe1Z/vV1LjwIgpX2TUhaeqvsmlnDi5be9o+Fd7Vn+7Ve97QB/ZXe0x96ut311V9k1B214Hgr2eideFLThxcoizWiB+Wc0D2mPvU6rLaPhXO0x92utFo6q+yaQtPVX2TSzhxcdac82m8uzuJTKQSSyYvKCRgl0nSRoBplCj26h6bK5goer0gj3qKBKTjR5tbCMao9lci0WXSeE5oBP7u5qFdfvobF9hfhXIWRQFoshPKc1E/u7myuv34np7KvCkvTo/aQtQ2L7CvClvoclfYX4U++0dPZV4Ut+J6ewrwqNjb6GxfYX4U++xsX2FeFNvxPT2VeFIWxPT2VeFA++xsX2FeFLfY2L7C/Cm36np7C/LTb9R09hfhQS30Ni+wvwpb7GxfYX4U2/E9PZV4U2+09PZV4UDm1jYvsL8KbfQ2L7C/CmFrR09lXhTm1o6eyrwoH30Ni+wvwpt8J2L7C/CnFrT09lXhTb8R09lXhQS30Ni+wvwpjaRsX2F+FIWxPT2VeFLfqensq8KB99jYvsL8KbfQ2L7C/Cm34np7K/ClvxPT2VeFBLfQ2L7C/Cq1PiRgvCT6C9OjZ0mrN+J6eyrwpb7T09lXhQLfI2L7C/ClvobF9hfhS32np7KvCom1p6eyrwoBW6p4GyuYK93pSoD1qNZFAlKxNHd1L4NlciZ4vUR71G0UBIxNV4/qfcLbG4A/ZCTAvOf/AM7ldfv5HKFcU3a0tOWZxZISlS7xCVKiWVpE3QTpIroPxlZedPdveSktdGY2i2/kcoUt/I5QoV+M7Lzh7t7yUvxpZOdPdveSo2uBXfyOUKW/m+UKF/jKy84e7e8lL8ZWXnD3bvkoXAnv9vlin3+3yhQr8Z2XnT3bvkpfjSy86e7d8lC4FDb2+UKbfzfLFDDuzsvOnu3fJTfjKy86e7d8lC4FP2g3yxTnKDfLH1oX+MrLzp7t3yU34xsvOnu3fJQuBXf6OUKb9oI5YoX+MrLzp7t3yU/4ysvOnsO+ShcCm/2+WKRt7fLFC/xnZed/0O+Sl+M7Lzv+h3yULgT383yxS3+3yxQs7srJzp7DvkpfjKy87/od8lU3QKi3t8sUt/N8sUL/ABnZOd/0O+Sl+M7Lzv8Aod8lQ3QKC3o5Y+tNv9HKFDPxnZed/wBDvkpfjOy87/od8lDdCO6m1JVZXAFAngf+4ighGJrZuh3TWd2zrbbcvLUUAAIcx4xJ1p2VhJxNV5PqJuYJDIUgSJjEfOCJ/wAzQ4bnWkggZyCIPGLGsHCDgZGkdNGbKOAn5U6k0Y+YjwBjc83ynh8nnB/Q6PCkNzzQvQXeFM8a4ZmBJlWJgRj8tFGVJpoo53T2FN5DQARedMiCS85JxBJ9LAmNPz20jucan0nflnnAPngrTRRNSNDdPYZ+wGpBl2QFJnOuaFXp14+kf8qrO5xs+290HPOcH5SaMAUjRbnsH/DbUzeeJAiS85oOkeloq0ZDbvXpcnpdcjBN3ROzH50UApwKtFz2EnILcBN52ASRxrmkx1tUYfrtpM7nm0lJvvEpIMqecMkRpExq0UWinu0pbntCT0/WkSdp+tWRTlNVKVT0n61Gek/U1bFJSaJSgk9P1p5+f1qwimNQpUP1+tLHafrVtICiSq/U0v1P1qw00UEP96aik1YU4UyKiP/Z"/>
          <p:cNvSpPr>
            <a:spLocks noChangeAspect="1" noChangeArrowheads="1"/>
          </p:cNvSpPr>
          <p:nvPr/>
        </p:nvSpPr>
        <p:spPr bwMode="auto">
          <a:xfrm>
            <a:off x="12065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29719" name="AutoShape 23" descr="data:image/jpeg;base64,/9j/4AAQSkZJRgABAQAAAQABAAD/2wCEAAkGBhQSERQUExQWFBUVFBgXFhUYGBsXFBgVFxUXFxcUFRQYGyceGBokGhcUHy8gJCcpLCwsFR4xNTAqNSYsLCkBCQoKDgwOGg8PGC0cHBwsKSwpKSksKiksLCkpKSkpLCkpLCkpKSwsLCwpLCksLCwpLCksKSkpKSksLCksKSwpLP/AABEIAQcAvwMBIgACEQEDEQH/xAAbAAACAwEBAQAAAAAAAAAAAAADBQACBAEGB//EAFAQAAECAwMGCAkJBgUEAgMAAAECEQADIQQSMQUTIkFRYSMyQlJTkZLRFGJxgZOhsdLhBhUzQ3KCstPwJFRjosHiFkRzo8KEs+PxtNQ0ZIP/xAAZAQEBAAMBAAAAAAAAAAAAAAAAAQIDBAX/xAAwEQACAQMDAgQEBgMBAAAAAAAAAQIDEVESExQxQQQhkfAzUmGBIzJTcbHhQmKhIv/aAAwDAQACEQMRAD8A+u21AKy+wf1gHgqDiAY0W0cJ5h/WFC8uJBAYgkXgCqWFFNTeCTMBZgS7Rkjxay/El5DLNAYCI8Y5NuvEhlBgDVqguxBSTzTF87WBzthzMgap0DIjmbgYtlxad0Uz9cI4JUdFnikdwqVR2KAaosBEBIl4QKZOCRUgVAqWqSwFdZJAA1vGVeUpQDmagYctI41E69eqKU334vnBC6z5QlzOJMQvHiqBwZ8MWcdY2xpgL2NF+IVwFokUlyylxL8DUIshoguUVaSDFRlRo0LlAwBVleIW7QZGVgYKnKohbNydsjKuzKELM2KrJHoPnUR2yZSEyYE7ifVHnQVNGnIymtCN4V+ExhK9jpo1m5pX7jbKc4iYz6hHhcoZCM2YVm+CZKJRDBQeWVlKw1oSDpLFFJOFCHMe3ypKeafsj+sZBZh64zRrrTcakrC3IllzctEsXmlypcsFd28bl9ybpIGI/QhilYeOGyHaIKmz7xFOZu7uyJUIu8WMo7ol3bEFjmeTtiptQiqiIXZRVOpmBLJq4Xebc13ft+MCjIz487/jaWUhWbmXVXWPBkFysAC7MN4vLVohyaM8XmTLXdDJkBbkF1LKQNG6RgSTp0pyd8A8Jt45Eg1xvKZjeqzuwZA21fdAsVn+TLb/AJU2eekpmS5pSg5yhCS6CwIuzASzvso+yMkg2IomFNmmpzSS4SVaQLSyiWUTGW5mKTQsXJ1ufRSZtqIVezCSwusVkPeD3sKXbzb28/ZK7Vmy6pKZl4c4pKWIL6VDeagOA2mlM9SXT+RHYsr2aSu+iROvOpF9lKUQVAkkqWVXFKCSCdr0cmGaflilgTJnAFmcJBqqaOKS78EotrdO2DKNsJBTmGKUkhV8kLuovgXSzA5wjHUH1wIqt4almxDsZmBuuanZeoNkUnk+v8jbJGUhPlCYErQCSLqxdWCCxceUH+kbFQllptl1YJkXrhuKF977pYqCkkM17Vi0Xs0i13kZyZKUm8b4SCNHhGuunfK1hrp42sYNDVUCWdkWVA0viYhrLicYNLmRnU0RBiFuMIouXA5c6DpWIps6mVVmikuTdWlWx/YRG5oEtMSS8jZS8px/dHcqA50/ZT/WMkvyeuNeVDwp+yn2q7oyy0btcF0J4j4si4G4dcWQnd64opI3REKgaTs2mrvih8g64usEwMyzEKBLPAzLgmYLmoxjolEGMjB3Eivk2SokWmelyaXiQAcANLVgPW9Guj5MLSB+1zyzYtqCdesaCcXxXzzDxEuuqLqlnaIGalI8/ZPk6UFBz05VwgkEuFtcopycbmpuMrbHbP8AJopSU5+cXWhTl3ZDugaTgK1w+zZiqyYDUxN/h4hBSJ06pSSoqJVopUCxfEku/ippRzJvyfK1AqnzwyUJKUqupN0FyWq6nU9dldEQ4C4iCYo1MVf4WQQ2dnipNJitzDHUxb7RhjYrBmkXb6phdRvLIKtJRUzgCjlhsDDVB0+aKWkqukoulTG6FOEk7zsgS7fUhA2RSmwQtXNtdNGz76rcbW2nVq8sQrtNNGThUkqZ7yqDGl27Xy+SAaGCU0wH6METL3QrlLtThxIAKsdMlq1Z9ra4aWK2WO4i8olV0XqzSbzVfzvEN1GhuX87WCBEFRAzbbFtJ804/wBIqco2HxuzP92IdS8J/sjagRF4RhsM9JvlBJRfN173FpzqirxsWqD6GlLTUSwzuVTwv3U+1ceeNvtKVqAspWATdUJqUgpvMHvcpg+5xHocptnvuJ6nXApacfLBdDGvbdkKBaZxJ4AgZsqBvuSu6k5spKRdqVJcnkvrp2RapxUh5V0GW6nIN2ZXRoqqXbDEHUzHUqzVoGqp+BlrKiVqIVeUXwI6ooqSpzjVqCzyLoqcHW+zXq6obo0KbV9a9/c2ZKtrIBmy9IpS4DFILOQCohwCWfW0bfnWVzPwe9CRQJu6KhSvAWepvO/0lKMGgqJGOiry5mzPj9psKYRbHTBxgtKnH39xsMsSub+D3ohyzK5v4PehXKlMpKjeIDOnNyAFVXiy6UUkfcEVFsQ7BQQCpQI4DROfU73i73dQcVgbYvV+Vp/b+xqcsyub60e9GfKWU5apUxIABKFAF0Ysdinhem3XlJJmAUQ4vyMaOCBiRUFqHdDCZapWZQZa0FSQnRBl6QYOklQLeWBk6cmrXXp/YI5Usg+q/kT/AFMZLKkXXZQvKUQMQE31lLB2GiRhu2QwycUBzMmJIZglQlH7zoSP0YzybpwwvzGYsGvqZoqOTxielXt6f2Cb9foxaX54IpKR/wC4sJY9Q1+WKeWDbyxW0JdBAKkkpIChUhxiHo43xoTLBA74zzLWkXmSs3SUu6QHA1XljbAyUWK15LmU/aZu8MitXOpwPIQWOOBHJmTFkBrTNGoslFdIlySCXYswpoiCZTtixLvS0EF6lZQUsEqJGjMcYA+QGFactTKuqU7pGIYFzeDBTk4MH2u0DPTJjCVYFBr0+cWZ8A7b/X5dbUh9k/KykSpaM0CUoSl74Y3UgOKbo8anK80kNMlV2XalwGa/i5I42wtiCxRNtDAukOEnGW3EF4nhAeNeLUoRg0SxtpTnT/L3PUnLS+iHpP7Yr89zOhHpP7I834bPwdPFLF5VVXqfWDUUhtsMJeVknkH0kj86Gk6ORV+hplKUpS1KDFS3Ae8wupTiw5p640LwgFitImBRAIYlJBKTUB6FKiCGI1waYaQfQ5k26ibyXyr9NhyU6t6oBLYPTXB8pP4RuuJ9al/CIlJrSIuhK6vVkCChs17PhHHrh6vhFiTs1/rVEF4nDV+tUDUDADCmzV8IsCNnq+EWlpLCmz9YQVj+j8Io0szkjZr2eSL2CbMzKmUi7em6LKvtnF0AChXZEUk7sdvk3QKZYkFyZcsnWSASfPdrBnTQquk72uWyEpWndUocVzNCyDi1wqXUNSm7W5OmYpfg4dSSLiaISq9gMCJjiPMeEzwEnwCW5D3QtDglKSQSZYYgkjez4QewWmataUzLEmWk3nXeQQlnZwwJdhhzt0LHZy38v/R7ke9mzdWU6RpOQu+9K1m4F4ySi4rU35jkChOcXhU085jFYZs4rSldlloTrUFAgOkmguaVQE6sYEvKFrGFkRR2AnCtDRyA3lbVvELWNFeo6qta33Gig+r1RaWQ+GoavLChOVLY4Bs0sAtXPAs6lDSGpgEnXxvNBZeUp18BUhIFxLkTkUUUklNRVjov54px7bQ4SQ2HqjPIsMmYF5xSRwqjdUJZajOy0kgsT1xilZam4ZgaqmfL2l9eLAdYg1mygVvnEIl0xMxCnxpSKzdT/wDDvJXNvzfITcSiYhIvYJzQHEUMAlsKQH/Ddk6QdtOuOeFIaipfaTtiq7WkcuX2xGNmbt+P6fv0LS8g2RBBE0AjA30avLHLPkex3Um9KBYF2ku7Vc3MYCcoo1zJXpE7fLBBlGUfrZXbT3w8xvx/T9+gUZNsl8MuXgT9TxrySDxccawUZJsnPl6tUnVhyNUVl2hHSSz98d8E8JRz5faHfFszNVl+n79ANikIQZgQxTfoQzVQh2ugCCTjSCS5gUHSQRtBBHkcQO0CkR9Dlvepfp5h8oDhX2JT7V/GMAkDNJUlAKjMm3jmkzHaarjEkNh58IYW9Izp+yj2r+MBsOSkzJYKkoUy5wDgksZq3FFCJ2O6kvx5mXJsi/MSFywxKnBsyUDAkB3JDU9lIbyMkSSmsmWankJ2ndFJGS0UUgSqFwQlw4wY39TeqD2dExuMjFXIPOPjxDtsjILJZs5cFnD7cxodu60HtGSpIAaVLGkjkJ56d0aLkznI7B9+KWlK2DqTxkck89PjwLY5NsElKSrNILAlghJNA9A1TGFU6RX9mUW/gg+weeGdyZzk9g+/EuL5yeyffgBaRZ6fszk6syHFVY08U9Y2wO9Z8fBFV2WcH2CG1yZzk9g+/EuTOcnsH34AoMmSuil9hPdA7HYJdxPBo4o5Kdnkg4RM5yewffgNhQvNo0k8Ucnd9qIDIq1Sx/lZh/8A5CN6bFLIBzafOkP7Itml88dn4xM0vn/yjvgBdIWhKUgWdStBJdKEsdEYEkbfVFzbE/u0z0afY7wewSl5uXp8hPJHNG+NGaVz/wCURQYr+bQpRQi6FKrV/pCMEoMBGW0nkinizPyv08bLLKXdOny18kc9W+OS8mlKioLN4kku5xZ2BUwFBQQBg+blltNZvVHCFLUJ4ua34HYIxglkgC0qZjyheomhObD4etUPJspd9GnzuSNnli0+wlbBSgWII0dYwOMLgX2e3qSAnNLUxIvKd6MXUSgUr6oNIympSgMyoPrIUAMcTdph6xBDkVDAEJoXGiMWKXruJHkMaUWUgABZAFAAE4bOLAC5L3prs9/VhxEbYDaVUMFSllzQSTp4luYjYAIpPluD+tcV9Dx6nxfuHygnhXbkp9q4HYcoGWkpzUxTLWXBlsQqYpQZ5gOBGqD5QGn5k+1UCQmC6GU6kqdWTiSXlYIDJs80ByWBlM5LnGdtjknLSgGNnm4k4ydaiemiKl79f61x27XzfrXFsi8up9Agy4egm9cn82Kz8qFQAEmY95JxlYBQJ+s2CF9vs05VzMzEoABvOm85vIu0bBs5rGIjH4Fb3+nkM3Rk134XvV5nYLIyXiajwPTlw9BM7Ur8yKnLyugX25fvwntFitRJuzpaQyHFx9L6whwW1MC+ESXk61ApKrQgihWBKAfSqE6xo0cksdupZDk1PoOfnxfQL7cv3onz2roFdtHvR5LKWUZ8g3J1pTfKQUqRZlKrWpFaEoVTU7PgSBOVZoU3hKiyV/5UgkouFRa6xDXgwU5YsaMGlGW9V+h7QZbV0Ku2jvgUjK60oSnMmgA46cR/6jx9nytMWxTaSQpkg+DBIvHVpBwDfQ2J0VBiaRmOWJ4J/bAQFUIshusCsEA1c0d3pSjGFkN6tleh7s5cmdB/uJjicuzD9R/uJ7o8VJyvNULnhK794l/BgEFLBV0qIKcETBeDVUAYqnKloupULUrSdI/ZAS6ClKioAsASXDkUCsQHhZE36309D29lypMShIMnBIH0g1BtkEOWF9D/ADjujx0nK8wqKhOn5u89w2VKWTxrpWtqMCHd8CdsMZOS7WUAm2YpB+gQk8VLuCKE6R3O2qFkR16q6tDqTlWYkHgRxlH6TnKJ5m+LfPc7oE+l/wDHCOdkq1FI/a2ZIBaUnSUMTueuGDjZWvzLa/3ymvgEv5g7CFkY8mpleg5VlmaVA5lOi/1u2nRwf55m9En0v/jjzfzJaWP7YrdwaNpd/wBeyHwlVx9ULIj8VUyaTlSb0SPSn8qOfOc7opfpVfkxxKKY+qOBBfGFkOTUyClqUbxWkJKlOyVFQAYDjFKTq2a4k8aJ/WuDbfJ/UxntMyh/WuIzS3ed2brdx/Mn2qjBnQA61zA6l8VAKQELKcbprQa3jblAi/UgaI9qoUJsxmJpcLLnAXjNcHPTNSCAdW/GHY7oRUq0k0apbLcJmTgQkq0paUihAwUgHXG05GLvn5vVL/LhbIsGaJULrXVA0mksQOcTWieo7YeTZ6VAghRBBBZK8DjUB4lzp2ofKjMMjnppnVL/AC4qrJxvhOdmVSo/V6inxN8XscqVKvXEzBeZ3TNU7Pzgdpi6rYnOJoviK+rXtR4sLl2oYRT5n/izP9v8uMNqVKlkpXaZqSMdFJ1A4iU2BjfbEpmNpTks/EExLvtZMBNlBZ5tpcPXTGJerIAMBtQwjPZ5aJi7qLTNKhVrssbNsneOuNU7JikpUc/Nokn6rUP9OKmypJJzlpxduEAG4MnCOm6iXMF6cp0HjpWpmScNGFxtwwgnzYwczpnnzev7kQZNBwnLOOtHuReeuXMTdWhShsMtZGGy75euBWax2eWq8iTdUzXhKUCzMz3dlIXG3DCKDJ4dV6dMDKYaSByUnm744LAg/wCYmdtHuwU5tal30FTKBDy1Gt1Nap3DqiqrBZ/3cFw30Oo4jiw8y7cMIx2hKJbnPLIugpeYlINVXtMhqADqjIu2ABV4kEDA2hFS5o4H6eN86WymlIKQAnRukJAeZgAk1dvNHVXyGAVfCEmqTdvEm8Huu1ItxtwwgNmlS5l26uYp0EqCV3mOjRx5VB9bQeZk1LFs+7U0lAPqjktJJAVnEqKVOUA6lyzQlINWr54umxjpLSfOdjNh5/LEJtw+VCkZOnNQKdyCM7MYawxatCNkWtNmWgAk3S5401YHmJarP1RsWZt9YReui6HUJl4kS01N1hWlfLFJ9kmrOklCgCbt4TSQDufyPFG3D5V6ArDPllTLmDUEhM0lRVrDE+SghmbCjZP7Su+MKLKpybumFCpE1gm67A3nd9fqgq5FoahGB6bFy31uDN1b6C6I4QOWhjMAKmStgFElTXElnPlPXFlop+tsVsyeEnUI4QcYkn6GVrJJg6iGLxTyKvxGlkJlWU6/uj2qgNgCvBpgJSE3rQ55QGdmOa0fGNeUBp/dHtVGfJ4SJamv3s5Nb6QJfOrbi0byRj2O2l8eReyKJsyM2pJRmxdKnvXWDPvaN/CeJ6++Fz8Bwl7OXBfumdcvNW69WfB41uj+L/vQO0MM54nUe+BKC84nicRW3aiOC5/F/wB6AqCM4n6XiL6baiIDa0zxOoxGmeJ1GAEI2Tf92JwfNmdUyANDL8TqPfAbWhebXVPFVqOw+NFWl81fZX3QO1Jl3FaCuKeQvYd0UGpKJjDSR2D78TNzOcjsH8yM0sSmHBqwH1a9nki/BcxXo190QElS5l9ekjVyDs/1INcmc5HYP5kY5Ql318GrBPIXv3QYJlcxXYX3QB1KJmcVpI4qeQdq/wCJHBLmZw6SOInkHar+JAkol5xXBq4qeQravdFRLl5w8EriJ5PjKikDKRMzqdJHEXyDzpf8SD3JnOR2D+ZGFUlGcTwJ4i9Q5yNpg+ZR0B7Ke+IU7Z0TL0zSTxhyDzEePB7kznp7B96MEmSi9M4DlDkI5iN8GzSP3f8AkR3xQWky1316YxHI8Ub4Nml8/wDl+MYZUpF9f7PrHIRzRvgwky/3f+RHfAGOVLImTnLnOCrN9TKGEdtCaQGQQJk4BN0CYNFgPqpeoUjton0inj1fiP8Ac25R4+D6I9qoHZb2YW4Tcec+N5s4t6BJrjhB7cNP7o9qoBYCi6XC3vzMBMI+kVzQ3VDsdlP48veDlhJNlRmmKM0Ll4m9dagVTEYeaGPCbEdZ7owIbNcIFFdzSKUzbpU1SAQ4D6o0XZfNX2ZndEOwO0zxOo98BUmZnE1TxVck7UeNHGl81fZmd0BVm84nRXxVcmbtRugDbcmc5HYPvxLkznI7B9+APL5szszO6JwfNX2ZndEAe5M5yeyffgdpTMuK0kcU8k7PtxS7L5q+qZFJyUXVaEzA6l7IAPKTMujSRgOQdn24tcmc5HYPvxmlJRdHBrwGo7PLFs3L6JXZPfFB2UiZnF6ScE8g7/Hg91fOT2D78YJcqXfXwJwTyPLBxLl9D/tiALJSvOK0k8RPIO1fjRBLXnDpJ4ieQdqvGjOmXLziuB5CfqxtXESiXnDwPIT9WNqoAOqXMzidNPEVyDtR40GuTOensH3oxLly84ngeQv6sbUQYS5fQ/yCIDsiXMvTNNPGHIPMT40Gzcznp7B96MUmWi8vgOUOQnmJ3wfNI6D+WX70UHJMuZfXppxHIPNHjwe5M56ewfejFKlJvr4DWNUvmjxoNm0/u/ql+9EAquqz05yC8wVAb6mVqcxpEobI7Z5YvzWTc0xSnRS66JIgqg0bF0PGrJ7j/cPaxp/dHtVALCkmVMFLt+aCGLteU+Bg1sOn90e0xglzAlMwC8mYVrKdGaUVLgkIo3kjHsdsGlWlf30DZPA8ERmqSxJAQFBV4JCaBTl3ApDG6vajqPfCiVahmSJt8zLpBuJn3TizOmNHzlJ/jejn+7EsdWuORhdXtT1HvgS0rziap4qtR2o3xm8Pk7Jvo539UxRVplFaTcW11X1czWU7U7jCw1xyMbq9qeyfeiXV85PZPvRiNrk8xXol+7FDbJHRr9Cv3YWZNcco3lC+cnsH34rMRMY6ScDyD78YfnGR0cz0Ez3YhyhJIPBzMOhme7Cw1xyjdISu6nSTgOSdn24vdXzk9k+/C6Ra5ISAZa3AA+iXs+zF/C5PRr9EruhZjchlGlCF31aScE8k7/Hgl2Zzk9g+/CtFplBSuCWxAbgzqd4t84SugmejhYbkMo2pQu+rSTxU8g7VePEShecOkniDknarx4wJtku8TmFtdA+jGoq37xFhaJd8nMK4oHETtO/fCzJuQyvU2qQu+nSD3VcnejxoLm18/wDl+MLFT5ZUDmC108hGspbE7jHVWuX+7K7Ev3oWY3YfMvU2SZKry9PlDkjmJguZX0n8ohQi2IBV+yrYnmSuaBz90GFsln/LL7Mr34WG7D5l6m2TKVfXp6xyRzRBs0rn/wAohWici8o+DmrcmXqH2oJnpf7uezL96LZjdhlFZdJk5y5vjd9VL1QUmM1kQyppuFAUt0jRwzctLskkCqT1RoeM10PLrO83YJbHzn3R7TGfwtAJBUlxQhw/kPXGq1/SfdHtMVyUQBMcj6U/hTGKdkdDpKdZq4DwtD8ZOG2KKtkvnp64Mq12i8WTJABLPMNRRsE6L12xoslqUxzplpL0uqcEMKl8C70rgIajbxY5MCspyukR2hETlSU/HR2oZS7WjSdaeNzhsG+Mc63zc5oGz5txVUwhd3RvaISz8dq7MKw1DixyBNuRz09cLrfMnlRzU2SEXUsFAklWlechNKXWx1x6GfbEU008YcobfLBvCkc9PaENQXhY5PHonWwKrMsxDpwEzAKJUMMSlgNjvWJa7Raryrk6zhN43LyJhIQ9AoAVU2sECmBeno7fOmkjMzJKQxvX3JJpdYhVBj6ozyplpvJvTrNdpeASoHEPdJWd8NRlxoiKyz7Xf050m7eHFlTHuOHFU4teYuw2F6VR4aQAZ8oV1SFmlHoUhzRRxGI2OfaeFI56esQGdbEOjTTxjyhzVb4moceJ5MSrcfrkDeJKyerNB6xps/hQ4y0qN4OMzMAustwCEbTLOFGIq7x6jwxHPT2h3wpVabVqm2THXfw18rHCGocaIlSLaBWel3GFlmXSKO+iS5rrYPgWrYLtR+vHms0xsQ7ug1Z9mzePWotSWDqQ7B2IZ9bboFLtKSFstIN5TFwWLYs8XUy8eIqsk8hCQu8pQGkrMzEgnaE3KQczvFX6OZ7sVMud++o1/VIbGnKd/PXdBbIVpW8y1IWnm3Ep1c4K21hqNfEjkz57FgvGvBzNg8XeIILSByZnopvuRpFsS025MlhRVokkFIObSxIBDh9TiM0mbOvi9aZBTrAQyqg4G+QGJGILtqiagvBwXc6LYObM9DN9yLeE+Kv0Uz3Yqc9+9SnqKSw241UXPUPZBZEyYFgrtEpSKuAkJOBZjeNMOo7aXUzLiwyy0ucFOz0LFwUkFgcFDYRHbsURMBXNIIIvDCv1aIKIzRxVIpSsS2EZyvMHtMTJkpJCyw+kOrcmK236X7g/EYXWrKVnlqImTUy1UvAzLlSBVnAwb1Rr7HRr0VpOx6HNDYOqJcGyPMKyzZMc8hmxzpIxbG95eoxWZlCyMCVoYqKQ6zVQSCUpD1LEUG0bYWNvJWGellAOv7X/ABTBWEeSGUrFyVyi5aiyXIFQGOkaYCuG0PF5YsQAJXLArUkgEDWCaGlfJXCsNI5Kwz09pTQU5SfxCDNHj05dsRFJko68Xo5F5mwcGu6GKJUtabwQkghwQ1QQ4PUQYWMX4tL/ABY/aI0IvAZfRo6h3Rz5tldCjsjuhpJzI4HzQCenSl/aP4FQpGTZfRI6h3R1FiQ30aOod0XSOWsDxhEaEngiOjT1DujhsKOiQfujuhpHLWB40Cs/K+2f6QmGTZXQy+wnui4yfK6GX2U90NI5awO4jwkFhlsOCR2U90VmWNHRI7I7omkPxiXYbWdelM+3/wAEQa8I88qwy68DL7Kdnki4yVK1yZWPMT7sNJF4xYH94RLwhInJsroZfYT3QTwCX0aOynui6TLlrBYKebN+0n/tpgqYGiUE0CQkbgB7IuDGa8jjnPVLUXtI4X7g/EYw+AiaqZwMlTKukrqVMhJqLh1EDHVG21nhR9j/AJRzJeM5ul2/wpe6Nd/I7FFSqtMxK+T6T/l7MfKN79HvPXHFZDUzCRZmclmLORdJbN4tTyQ9JOwdfwiOdg6/hEuzfswwIzkZZxk2Y0bAmju3Ew3QQ5HUcZdnwbinCtOLhpKpvMOHOwdfwiOdg6/hC7GzDAlGQT0dnBd3ua3d8MYMMnzQGBlDzK8m2GbnYOv4R1zsHX8IXZNingV+BT9srqV3xPA7Rtk9Su+GjnYOv4RK7oupjYp4Fosk/bK6ld8RNinc6V2Vd8Ma7old0NTGxTwL/Ap3Ol9lXvRPAp3PldhXvwxruiV3Q1MbFPAs8An9JK9Gr8yJ4BP1zJXo1fmQzruiV3Q1MuzTwLhYJzfSS/Rq/MjhydN6SX6JX5sMdLdEruiXZNingWHJk6vCy6/wlfnRz5tn9LK9Cr8+Gld0Q3t3rhdjYp4FgyfaOllehV+fBBYJ3SS/RK/NjeUnaOo98RjtHV8Yupl2YYFMhS78xKyk3CGISUuCkHAqMHAgQ+mnfc/BBSuNifkedVSU2iW0cMP9M/iEWya7zWA+kGv+FL3RS3nhk/6avUpPfHclEvObpB/2ZUaux1Q+PL3gYOdg6/hEc7uv4RHOwdfwiOdg6/hEOw453dfwjtd0RzsHX8Ijnd1/CAJXdHK7ojnYOv4RHVsHX8IAld3680Su79eaJXd1/CJXdAEdW7r+ETS3dfwiaW6Iyt3V8YAmluiaW6Ix2jq+MdY7ur4wBzS3dXxiMraOr4x1ju6vjHGVtHV8YAjHaOr4xGVtHV8YjHaOr4xGVtHV8YAjK2jq+MRlbR1fGJpbR1HviMdo6vjAEY7R1fGIyto6j3xGO0dXxiMraOr4wArUOGmvsR+Exa7HF/TTPsy/+UGEbV0PJrK9Rg8onhkf6a/xIjmRnvT/APWH/wAeRuiZTPDS/wDTmfilRjVapkkrKBeC1JPEKy9xKTgsFhcBw1xr7G/Wo15X9+SH7nYOv4RxzsHX8I85M+UE8NoGv/66jrIY8Nu9Yga/lFaNSCf+mX7c/XXTdCx0cink9Q52Dr+ESu6PL/P9odrup/8A8Zf/ANiOry9aByScKizq1/8AUOYWHIp5PTV3RNLdHmP8RWhic2qgdswQ9QKftGNX8gix+UU92zaid0ktgCa59hi3m1wsTk08npa7old0eX/xJaNUpeLfQeRy+frHVZdtVGQav9QKM2P7RrhYcmnk9PpbomlujzRy3adLRJYt9CK41H7RhTXtEUR8oLSW4NfoQPbPhYcmnk9RXdEruhT4VO56PRn34htE7pEej/vhYx5dPI2ruiMd3V8YTZ+f0qfRf3xM7P6ZPov74WHLpZHLHaOr4xGVtHUe+E+en9Kn0f8AfE8JndIn0f8AdCwfi6Y4ZW0dXxiMdo6vjCXwqd0o7A744Zk44Tv5Ed0LE5lIdsdo6vjEZW0dXxhKDO6c9hHdHb84fXKOGCEa9eEXSy8umEUTn5v2Zf8Azi9+BSZBClKUorUpgSQBRLswSN5grRn2PPqyUptoQWD5b2S3z0+DTc5m5Uwq0FpYFcpuOkPgcNkbD8opKTdK67LqvdiRIiiTxUmqja9+RoRawoOmv63xe/uiRIw7mleZYKOyOqfZ+uuORIGenyKsrZFWVs9kSJFI4ogvbPXELiOxIIiiirmOGYdkSJAaUWBVsjhmGOxIFcEVM9neOm1Db7e6JEijSjnhGw+3uiKmGJEhYy20Uzh2xcTN49fdEiRbE20ECo7eMSJELoRbPjWR64x5V+UMizSzNnTAhCWBVdWpiSwolJOJ2R2JGXYzpwTkkz//2Q==">
            <a:hlinkClick r:id="rId7"/>
          </p:cNvPr>
          <p:cNvSpPr>
            <a:spLocks noChangeAspect="1" noChangeArrowheads="1"/>
          </p:cNvSpPr>
          <p:nvPr/>
        </p:nvSpPr>
        <p:spPr bwMode="auto">
          <a:xfrm>
            <a:off x="120650" y="-1790700"/>
            <a:ext cx="2724150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29721" name="Picture 25" descr="https://encrypted-tbn2.gstatic.com/images?q=tbn:ANd9GcSbTzsfnvaLnC13jC0j9cLrc16SBhla1Qe0RpcjzoYdN9LZrahrUA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907704" y="4692562"/>
            <a:ext cx="2520280" cy="18303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5" name="Picture 7" descr="\\Zkserver\data\ΓΡΑΜΜΑΤΕΙΑ\ΥΠΟΔΕΙΓΜΑΤΑ\ZKP.FOLDERS.κτλ\FLYER B OPS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31488" y="0"/>
            <a:ext cx="2481024" cy="6858000"/>
          </a:xfrm>
          <a:prstGeom prst="rect">
            <a:avLst/>
          </a:prstGeom>
          <a:noFill/>
        </p:spPr>
      </p:pic>
      <p:pic>
        <p:nvPicPr>
          <p:cNvPr id="10" name="Picture 3" descr="\\Zkserver\data\ΓΡΑΜΜΑΤΕΙΑ\2013. ΕΣΥΝΕ\MONEY SHOW ESYNE\εισαγωγη ZKP\logo_back_bol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4978899"/>
            <a:ext cx="5210662" cy="18791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\\Zkserver\data\ΓΡΑΜΜΑΤΕΙΑ\2013. ΕΣΥΝΕ\MONEY SHOW ESYNE\χρεοκοπια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800137"/>
            <a:ext cx="6624736" cy="52577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1" name="Picture 5" descr="\\Zkserver\data\ΓΡΑΜΜΑΤΕΙΑ\2013. ΕΣΥΝΕ\MONEY SHOW ESYNE\ΛΟΥΚΕΤΟ.jp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 bwMode="auto">
          <a:xfrm>
            <a:off x="0" y="188640"/>
            <a:ext cx="9144000" cy="61345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7" name="Picture 3" descr="\\Zkserver\data\ΓΡΑΜΜΑΤΕΙΑ\2013. ΕΣΥΝΕ\MONEY SHOW ESYNE\imagesCAV7XUB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44724"/>
            <a:ext cx="9144000" cy="49685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\\Zkserver\data\ΓΡΑΜΜΑΤΕΙΑ\2013. ΕΣΥΝΕ\MONEY SHOW ESYNE\imagesCA8NMSN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18510"/>
            <a:ext cx="9144000" cy="38209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\\Zkserver\data\ΓΡΑΜΜΑΤΕΙΑ\2013. ΕΣΥΝΕ\MONEY SHOW ESYNE\εισαγωγη ZKP\logo_back_bol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7969" y="1981436"/>
            <a:ext cx="8028062" cy="289512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\\Zkserver\data\ΓΡΑΜΜΑΤΕΙΑ\2013. ΕΣΥΝΕ\MONEY SHOW ESYNE\logo\ΚΠΣ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5301208"/>
            <a:ext cx="1457325" cy="676275"/>
          </a:xfrm>
          <a:prstGeom prst="rect">
            <a:avLst/>
          </a:prstGeom>
          <a:noFill/>
        </p:spPr>
      </p:pic>
      <p:pic>
        <p:nvPicPr>
          <p:cNvPr id="3075" name="Picture 3" descr="\\Zkserver\data\ΓΡΑΜΜΑΤΕΙΑ\2013. ΕΣΥΝΕ\MONEY SHOW ESYNE\logo\ΚΠΣ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1052736"/>
            <a:ext cx="1112515" cy="999855"/>
          </a:xfrm>
          <a:prstGeom prst="rect">
            <a:avLst/>
          </a:prstGeom>
          <a:noFill/>
        </p:spPr>
      </p:pic>
      <p:pic>
        <p:nvPicPr>
          <p:cNvPr id="3076" name="Picture 4" descr="\\Zkserver\data\ΓΡΑΜΜΑΤΕΙΑ\2013. ΕΣΥΝΕ\MONEY SHOW ESYNE\logo\ΥΠΟΥΡΓΕΙΟ ΑΝΑΠΤΥΞΗΣ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1052736"/>
            <a:ext cx="2505075" cy="1143000"/>
          </a:xfrm>
          <a:prstGeom prst="rect">
            <a:avLst/>
          </a:prstGeom>
          <a:noFill/>
        </p:spPr>
      </p:pic>
      <p:pic>
        <p:nvPicPr>
          <p:cNvPr id="3077" name="Picture 5" descr="\\Zkserver\data\ΓΡΑΜΜΑΤΕΙΑ\2013. ΕΣΥΝΕ\MONEY SHOW ESYNE\logo\ΕΥΡΩΠΑΙΚΗ ΕΝΩΣΗ ΣΗΜΑΙΕΣ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03848" y="2996952"/>
            <a:ext cx="2232248" cy="1391225"/>
          </a:xfrm>
          <a:prstGeom prst="rect">
            <a:avLst/>
          </a:prstGeom>
          <a:noFill/>
        </p:spPr>
      </p:pic>
      <p:pic>
        <p:nvPicPr>
          <p:cNvPr id="3078" name="Picture 6" descr="\\Zkserver\data\ΓΡΑΜΜΑΤΕΙΑ\2013. ΕΣΥΝΕ\MONEY SHOW ESYNE\logo\ΕΣΠΑ 2007201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5576" y="4869160"/>
            <a:ext cx="2362200" cy="1228725"/>
          </a:xfrm>
          <a:prstGeom prst="rect">
            <a:avLst/>
          </a:prstGeom>
          <a:noFill/>
        </p:spPr>
      </p:pic>
      <p:pic>
        <p:nvPicPr>
          <p:cNvPr id="3079" name="Picture 7" descr="\\Zkserver\data\ΓΡΑΜΜΑΤΕΙΑ\2013. ΕΣΥΝΕ\MONEY SHOW ESYNE\logo\ΕΠΑΝ ΙΙ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940152" y="4149080"/>
            <a:ext cx="2524125" cy="1809750"/>
          </a:xfrm>
          <a:prstGeom prst="rect">
            <a:avLst/>
          </a:prstGeom>
          <a:noFill/>
        </p:spPr>
      </p:pic>
      <p:pic>
        <p:nvPicPr>
          <p:cNvPr id="3080" name="Picture 8" descr="\\Zkserver\data\ΓΡΑΜΜΑΤΕΙΑ\2013. ΕΣΥΝΕ\MONEY SHOW ESYNE\logo\logo ευρωπαικη ενωση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012160" y="2780928"/>
            <a:ext cx="2505075" cy="1143000"/>
          </a:xfrm>
          <a:prstGeom prst="rect">
            <a:avLst/>
          </a:prstGeom>
          <a:noFill/>
        </p:spPr>
      </p:pic>
      <p:pic>
        <p:nvPicPr>
          <p:cNvPr id="3081" name="Picture 9" descr="\\Zkserver\data\ΓΡΑΜΜΑΤΕΙΑ\2013. ΕΣΥΝΕ\MONEY SHOW ESYNE\logo\ΕΣΠΑ 2014-2020 logo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868145" y="620688"/>
            <a:ext cx="2737238" cy="1518667"/>
          </a:xfrm>
          <a:prstGeom prst="rect">
            <a:avLst/>
          </a:prstGeom>
          <a:noFill/>
        </p:spPr>
      </p:pic>
      <p:pic>
        <p:nvPicPr>
          <p:cNvPr id="3082" name="Picture 10" descr="\\Zkserver\data\ΓΡΑΜΜΑΤΕΙΑ\2013. ΕΣΥΝΕ\MONEY SHOW ESYNE\logo\ΕΣΠΑ logo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83568" y="2780928"/>
            <a:ext cx="2286000" cy="14573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\\Zkserver\data\ΓΡΑΜΜΑΤΕΙΑ\2013. ΕΣΥΝΕ\MONEY SHOW ESYNE\business plan\BUSINESS PLA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55785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\\Zkserver\data\ΓΡΑΜΜΑΤΕΙΑ\2013. ΕΣΥΝΕ\MONEY SHOW ESYNE\business plan\PLAN 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3741" y="404664"/>
            <a:ext cx="9197741" cy="61206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\\Zkserver\data\ΓΡΑΜΜΑΤΕΙΑ\2013. ΕΣΥΝΕ\MONEY SHOW ESYNE\ΞΕΡΕΙΣ ΑΠΟ ΕΣΠΑ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"/>
            <a:ext cx="739775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\\Zkserver\data\ΓΡΑΜΜΑΤΕΙΑ\2013. ΕΣΥΝΕ\MONEY SHOW ESYNE\business plan\untitledμνκοξκο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9892" cy="68535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\\Zkserver\data\ΓΡΑΜΜΑΤΕΙΑ\2013. ΕΣΥΝΕ\MONEY SHOW ESYNE\business plan\sales-proces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2625" y="0"/>
            <a:ext cx="777875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\\Zkserver\data\ΓΡΑΜΜΑΤΕΙΑ\2013. ΕΣΥΝΕ\MONEY SHOW ESYNE\business plan\saels managme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48680"/>
            <a:ext cx="9144000" cy="56270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220</TotalTime>
  <Words>0</Words>
  <Application>Microsoft Office PowerPoint</Application>
  <PresentationFormat>Προβολή στην οθόνη (4:3)</PresentationFormat>
  <Paragraphs>0</Paragraphs>
  <Slides>24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24</vt:i4>
      </vt:variant>
    </vt:vector>
  </HeadingPairs>
  <TitlesOfParts>
    <vt:vector size="25" baseType="lpstr">
      <vt:lpstr>Θέμα του Office</vt:lpstr>
      <vt:lpstr>Διαφάνεια 1</vt:lpstr>
      <vt:lpstr>Διαφάνεια 2</vt:lpstr>
      <vt:lpstr>Διαφάνεια 3</vt:lpstr>
      <vt:lpstr>Διαφάνεια 4</vt:lpstr>
      <vt:lpstr>Διαφάνεια 5</vt:lpstr>
      <vt:lpstr>Διαφάνεια 6</vt:lpstr>
      <vt:lpstr>Διαφάνεια 7</vt:lpstr>
      <vt:lpstr>Διαφάνεια 8</vt:lpstr>
      <vt:lpstr>Διαφάνεια 9</vt:lpstr>
      <vt:lpstr>Διαφάνεια 10</vt:lpstr>
      <vt:lpstr>Διαφάνεια 11</vt:lpstr>
      <vt:lpstr>Διαφάνεια 12</vt:lpstr>
      <vt:lpstr>Διαφάνεια 13</vt:lpstr>
      <vt:lpstr>Διαφάνεια 14</vt:lpstr>
      <vt:lpstr>Διαφάνεια 15</vt:lpstr>
      <vt:lpstr>Διαφάνεια 16</vt:lpstr>
      <vt:lpstr>Διαφάνεια 17</vt:lpstr>
      <vt:lpstr>Διαφάνεια 18</vt:lpstr>
      <vt:lpstr>Διαφάνεια 19</vt:lpstr>
      <vt:lpstr>Διαφάνεια 20</vt:lpstr>
      <vt:lpstr>Διαφάνεια 21</vt:lpstr>
      <vt:lpstr>Διαφάνεια 22</vt:lpstr>
      <vt:lpstr>Διαφάνεια 23</vt:lpstr>
      <vt:lpstr>Διαφάνεια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Gramateia</dc:creator>
  <cp:lastModifiedBy>xrisa</cp:lastModifiedBy>
  <cp:revision>24</cp:revision>
  <dcterms:created xsi:type="dcterms:W3CDTF">2014-03-28T10:26:49Z</dcterms:created>
  <dcterms:modified xsi:type="dcterms:W3CDTF">2014-03-28T14:18:40Z</dcterms:modified>
</cp:coreProperties>
</file>